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2" r:id="rId2"/>
    <p:sldId id="284" r:id="rId3"/>
    <p:sldId id="306" r:id="rId4"/>
    <p:sldId id="335" r:id="rId5"/>
    <p:sldId id="323" r:id="rId6"/>
    <p:sldId id="337" r:id="rId7"/>
    <p:sldId id="283" r:id="rId8"/>
    <p:sldId id="326" r:id="rId9"/>
    <p:sldId id="309" r:id="rId10"/>
    <p:sldId id="311" r:id="rId11"/>
    <p:sldId id="312" r:id="rId12"/>
    <p:sldId id="331" r:id="rId13"/>
    <p:sldId id="327" r:id="rId14"/>
    <p:sldId id="328" r:id="rId15"/>
    <p:sldId id="304" r:id="rId16"/>
    <p:sldId id="322" r:id="rId1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73" autoAdjust="0"/>
    <p:restoredTop sz="94660"/>
  </p:normalViewPr>
  <p:slideViewPr>
    <p:cSldViewPr snapToObjects="1">
      <p:cViewPr varScale="1">
        <p:scale>
          <a:sx n="79" d="100"/>
          <a:sy n="79" d="100"/>
        </p:scale>
        <p:origin x="147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69" d="100"/>
          <a:sy n="69" d="100"/>
        </p:scale>
        <p:origin x="-3318" y="-108"/>
      </p:cViewPr>
      <p:guideLst>
        <p:guide orient="horz" pos="3024"/>
        <p:guide pos="230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AC2AD4-9901-47C5-B509-45D8890EF3A4}" type="doc">
      <dgm:prSet loTypeId="urn:microsoft.com/office/officeart/2005/8/layout/venn1" loCatId="relationship" qsTypeId="urn:microsoft.com/office/officeart/2005/8/quickstyle/simple2" qsCatId="simple" csTypeId="urn:microsoft.com/office/officeart/2005/8/colors/colorful1#1" csCatId="colorful" phldr="1"/>
      <dgm:spPr/>
    </dgm:pt>
    <dgm:pt modelId="{6D6E1C64-E66D-4A57-A954-F698C948D3C2}">
      <dgm:prSet phldrT="[Text]" custT="1"/>
      <dgm:spPr/>
      <dgm:t>
        <a:bodyPr/>
        <a:lstStyle/>
        <a:p>
          <a:r>
            <a:rPr lang="es-CO" sz="1600" b="1" noProof="0" dirty="0">
              <a:latin typeface="Alleyn Regular"/>
            </a:rPr>
            <a:t>Gestión de Energía y Costos</a:t>
          </a:r>
        </a:p>
      </dgm:t>
    </dgm:pt>
    <dgm:pt modelId="{313AB724-230E-462E-97E8-3F3412D64FE2}" type="parTrans" cxnId="{CC8C38A7-388A-4219-81E3-7EB4E3A2ABAF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71B82593-DCBC-4B04-89E7-F0794C2D777F}" type="sibTrans" cxnId="{CC8C38A7-388A-4219-81E3-7EB4E3A2ABAF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288031E9-0FF1-4FF9-BE99-2725DB48CD7A}">
      <dgm:prSet phldrT="[Text]" custT="1"/>
      <dgm:spPr/>
      <dgm:t>
        <a:bodyPr/>
        <a:lstStyle/>
        <a:p>
          <a:r>
            <a:rPr lang="es-CO" sz="1600" b="1" noProof="0" dirty="0">
              <a:latin typeface="Alleyn Regular"/>
            </a:rPr>
            <a:t>Gestión de Activos</a:t>
          </a:r>
        </a:p>
      </dgm:t>
    </dgm:pt>
    <dgm:pt modelId="{7FFABE56-CBF1-4AD8-95A2-DB585767FCAA}" type="parTrans" cxnId="{722FB12D-3D45-47A6-8DE7-9187C853DC5F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1E3707C3-BC6D-4C0C-B792-C422C4152BD9}" type="sibTrans" cxnId="{722FB12D-3D45-47A6-8DE7-9187C853DC5F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653F4BD3-638A-4188-99FE-1AB86A911D6A}">
      <dgm:prSet phldrT="[Text]" custT="1"/>
      <dgm:spPr/>
      <dgm:t>
        <a:bodyPr/>
        <a:lstStyle/>
        <a:p>
          <a:r>
            <a:rPr lang="es-CO" sz="1600" b="1" noProof="0" dirty="0">
              <a:latin typeface="Alleyn Regular"/>
            </a:rPr>
            <a:t>Gestión de la red de distribución eléctrica</a:t>
          </a:r>
        </a:p>
      </dgm:t>
    </dgm:pt>
    <dgm:pt modelId="{C59EF8E9-F36C-4CE2-B03A-3799A963EDB3}" type="parTrans" cxnId="{86544C79-AA57-472F-96FC-8D4923FCA325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7610F95A-4AE3-44ED-9EBF-78036BC9FEC8}" type="sibTrans" cxnId="{86544C79-AA57-472F-96FC-8D4923FCA325}">
      <dgm:prSet/>
      <dgm:spPr/>
      <dgm:t>
        <a:bodyPr/>
        <a:lstStyle/>
        <a:p>
          <a:endParaRPr lang="en-US" sz="1100" b="1">
            <a:latin typeface="Alleyn Regular"/>
          </a:endParaRPr>
        </a:p>
      </dgm:t>
    </dgm:pt>
    <dgm:pt modelId="{83F5BF12-7DD7-4944-ABFC-8C6982724A91}" type="pres">
      <dgm:prSet presAssocID="{C0AC2AD4-9901-47C5-B509-45D8890EF3A4}" presName="compositeShape" presStyleCnt="0">
        <dgm:presLayoutVars>
          <dgm:chMax val="7"/>
          <dgm:dir/>
          <dgm:resizeHandles val="exact"/>
        </dgm:presLayoutVars>
      </dgm:prSet>
      <dgm:spPr/>
    </dgm:pt>
    <dgm:pt modelId="{9C0EB1AA-98B4-48A8-BB60-1EC1BA878D2C}" type="pres">
      <dgm:prSet presAssocID="{6D6E1C64-E66D-4A57-A954-F698C948D3C2}" presName="circ1" presStyleLbl="vennNode1" presStyleIdx="0" presStyleCnt="3"/>
      <dgm:spPr/>
    </dgm:pt>
    <dgm:pt modelId="{C56F5A10-3261-49E0-815D-C03AB4AD149E}" type="pres">
      <dgm:prSet presAssocID="{6D6E1C64-E66D-4A57-A954-F698C948D3C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45E744C-23B1-4749-935F-71FA8ED38FBE}" type="pres">
      <dgm:prSet presAssocID="{288031E9-0FF1-4FF9-BE99-2725DB48CD7A}" presName="circ2" presStyleLbl="vennNode1" presStyleIdx="1" presStyleCnt="3"/>
      <dgm:spPr/>
    </dgm:pt>
    <dgm:pt modelId="{9A4E7687-D4E2-4A38-94FC-70324898CEBA}" type="pres">
      <dgm:prSet presAssocID="{288031E9-0FF1-4FF9-BE99-2725DB48CD7A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87C5CC-2F6E-481A-B562-76A7D7EEFD09}" type="pres">
      <dgm:prSet presAssocID="{653F4BD3-638A-4188-99FE-1AB86A911D6A}" presName="circ3" presStyleLbl="vennNode1" presStyleIdx="2" presStyleCnt="3"/>
      <dgm:spPr/>
    </dgm:pt>
    <dgm:pt modelId="{53D4C915-EC98-49D9-A904-F5F8033BB925}" type="pres">
      <dgm:prSet presAssocID="{653F4BD3-638A-4188-99FE-1AB86A911D6A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22FB12D-3D45-47A6-8DE7-9187C853DC5F}" srcId="{C0AC2AD4-9901-47C5-B509-45D8890EF3A4}" destId="{288031E9-0FF1-4FF9-BE99-2725DB48CD7A}" srcOrd="1" destOrd="0" parTransId="{7FFABE56-CBF1-4AD8-95A2-DB585767FCAA}" sibTransId="{1E3707C3-BC6D-4C0C-B792-C422C4152BD9}"/>
    <dgm:cxn modelId="{6C41CC54-8228-4926-917E-8489D1205F0D}" type="presOf" srcId="{288031E9-0FF1-4FF9-BE99-2725DB48CD7A}" destId="{E45E744C-23B1-4749-935F-71FA8ED38FBE}" srcOrd="0" destOrd="0" presId="urn:microsoft.com/office/officeart/2005/8/layout/venn1"/>
    <dgm:cxn modelId="{86544C79-AA57-472F-96FC-8D4923FCA325}" srcId="{C0AC2AD4-9901-47C5-B509-45D8890EF3A4}" destId="{653F4BD3-638A-4188-99FE-1AB86A911D6A}" srcOrd="2" destOrd="0" parTransId="{C59EF8E9-F36C-4CE2-B03A-3799A963EDB3}" sibTransId="{7610F95A-4AE3-44ED-9EBF-78036BC9FEC8}"/>
    <dgm:cxn modelId="{FC1B3E9A-D143-4C50-9AC4-7BC5192068F2}" type="presOf" srcId="{653F4BD3-638A-4188-99FE-1AB86A911D6A}" destId="{53D4C915-EC98-49D9-A904-F5F8033BB925}" srcOrd="1" destOrd="0" presId="urn:microsoft.com/office/officeart/2005/8/layout/venn1"/>
    <dgm:cxn modelId="{6515159C-3C80-4200-B411-9D722ED4A61F}" type="presOf" srcId="{288031E9-0FF1-4FF9-BE99-2725DB48CD7A}" destId="{9A4E7687-D4E2-4A38-94FC-70324898CEBA}" srcOrd="1" destOrd="0" presId="urn:microsoft.com/office/officeart/2005/8/layout/venn1"/>
    <dgm:cxn modelId="{CC8C38A7-388A-4219-81E3-7EB4E3A2ABAF}" srcId="{C0AC2AD4-9901-47C5-B509-45D8890EF3A4}" destId="{6D6E1C64-E66D-4A57-A954-F698C948D3C2}" srcOrd="0" destOrd="0" parTransId="{313AB724-230E-462E-97E8-3F3412D64FE2}" sibTransId="{71B82593-DCBC-4B04-89E7-F0794C2D777F}"/>
    <dgm:cxn modelId="{0BD59CB1-3204-42F5-8CA0-3CDE34BF747F}" type="presOf" srcId="{6D6E1C64-E66D-4A57-A954-F698C948D3C2}" destId="{9C0EB1AA-98B4-48A8-BB60-1EC1BA878D2C}" srcOrd="0" destOrd="0" presId="urn:microsoft.com/office/officeart/2005/8/layout/venn1"/>
    <dgm:cxn modelId="{3150B3D5-167F-4542-A6FE-2583FE266EF3}" type="presOf" srcId="{C0AC2AD4-9901-47C5-B509-45D8890EF3A4}" destId="{83F5BF12-7DD7-4944-ABFC-8C6982724A91}" srcOrd="0" destOrd="0" presId="urn:microsoft.com/office/officeart/2005/8/layout/venn1"/>
    <dgm:cxn modelId="{BE9853D6-0C11-4CB8-9422-D3C182CAD77B}" type="presOf" srcId="{6D6E1C64-E66D-4A57-A954-F698C948D3C2}" destId="{C56F5A10-3261-49E0-815D-C03AB4AD149E}" srcOrd="1" destOrd="0" presId="urn:microsoft.com/office/officeart/2005/8/layout/venn1"/>
    <dgm:cxn modelId="{42F6B3EC-DADB-4D69-8AF8-BC61DD130B25}" type="presOf" srcId="{653F4BD3-638A-4188-99FE-1AB86A911D6A}" destId="{8587C5CC-2F6E-481A-B562-76A7D7EEFD09}" srcOrd="0" destOrd="0" presId="urn:microsoft.com/office/officeart/2005/8/layout/venn1"/>
    <dgm:cxn modelId="{57D5D39E-95D6-41C0-9899-355FC423C5D7}" type="presParOf" srcId="{83F5BF12-7DD7-4944-ABFC-8C6982724A91}" destId="{9C0EB1AA-98B4-48A8-BB60-1EC1BA878D2C}" srcOrd="0" destOrd="0" presId="urn:microsoft.com/office/officeart/2005/8/layout/venn1"/>
    <dgm:cxn modelId="{19FE879C-2B8C-4E97-B40B-563F93EEF37D}" type="presParOf" srcId="{83F5BF12-7DD7-4944-ABFC-8C6982724A91}" destId="{C56F5A10-3261-49E0-815D-C03AB4AD149E}" srcOrd="1" destOrd="0" presId="urn:microsoft.com/office/officeart/2005/8/layout/venn1"/>
    <dgm:cxn modelId="{462AAEF1-3E84-44E1-909D-3BAAC9ABF282}" type="presParOf" srcId="{83F5BF12-7DD7-4944-ABFC-8C6982724A91}" destId="{E45E744C-23B1-4749-935F-71FA8ED38FBE}" srcOrd="2" destOrd="0" presId="urn:microsoft.com/office/officeart/2005/8/layout/venn1"/>
    <dgm:cxn modelId="{D0899E1C-CF6C-4EAA-BD53-F9F93D79DF73}" type="presParOf" srcId="{83F5BF12-7DD7-4944-ABFC-8C6982724A91}" destId="{9A4E7687-D4E2-4A38-94FC-70324898CEBA}" srcOrd="3" destOrd="0" presId="urn:microsoft.com/office/officeart/2005/8/layout/venn1"/>
    <dgm:cxn modelId="{DAF84716-FE9B-4C6B-8BBA-B242681BD0A6}" type="presParOf" srcId="{83F5BF12-7DD7-4944-ABFC-8C6982724A91}" destId="{8587C5CC-2F6E-481A-B562-76A7D7EEFD09}" srcOrd="4" destOrd="0" presId="urn:microsoft.com/office/officeart/2005/8/layout/venn1"/>
    <dgm:cxn modelId="{EFA7BDC7-9229-48D1-9188-EB498013DAB5}" type="presParOf" srcId="{83F5BF12-7DD7-4944-ABFC-8C6982724A91}" destId="{53D4C915-EC98-49D9-A904-F5F8033BB925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0EB1AA-98B4-48A8-BB60-1EC1BA878D2C}">
      <dsp:nvSpPr>
        <dsp:cNvPr id="0" name=""/>
        <dsp:cNvSpPr/>
      </dsp:nvSpPr>
      <dsp:spPr>
        <a:xfrm>
          <a:off x="942246" y="362221"/>
          <a:ext cx="2611306" cy="2611306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noProof="0" dirty="0">
              <a:latin typeface="Alleyn Regular"/>
            </a:rPr>
            <a:t>Gestión de Energía y Costos</a:t>
          </a:r>
        </a:p>
      </dsp:txBody>
      <dsp:txXfrm>
        <a:off x="1290420" y="819199"/>
        <a:ext cx="1914958" cy="1175088"/>
      </dsp:txXfrm>
    </dsp:sp>
    <dsp:sp modelId="{E45E744C-23B1-4749-935F-71FA8ED38FBE}">
      <dsp:nvSpPr>
        <dsp:cNvPr id="0" name=""/>
        <dsp:cNvSpPr/>
      </dsp:nvSpPr>
      <dsp:spPr>
        <a:xfrm>
          <a:off x="1884493" y="1994287"/>
          <a:ext cx="2611306" cy="2611306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noProof="0" dirty="0">
              <a:latin typeface="Alleyn Regular"/>
            </a:rPr>
            <a:t>Gestión de Activos</a:t>
          </a:r>
        </a:p>
      </dsp:txBody>
      <dsp:txXfrm>
        <a:off x="2683117" y="2668875"/>
        <a:ext cx="1566784" cy="1436218"/>
      </dsp:txXfrm>
    </dsp:sp>
    <dsp:sp modelId="{8587C5CC-2F6E-481A-B562-76A7D7EEFD09}">
      <dsp:nvSpPr>
        <dsp:cNvPr id="0" name=""/>
        <dsp:cNvSpPr/>
      </dsp:nvSpPr>
      <dsp:spPr>
        <a:xfrm>
          <a:off x="0" y="1994287"/>
          <a:ext cx="2611306" cy="2611306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600" b="1" kern="1200" noProof="0" dirty="0">
              <a:latin typeface="Alleyn Regular"/>
            </a:rPr>
            <a:t>Gestión de la red de distribución eléctrica</a:t>
          </a:r>
        </a:p>
      </dsp:txBody>
      <dsp:txXfrm>
        <a:off x="245898" y="2668875"/>
        <a:ext cx="1566784" cy="14362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12.emf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D6E168A-B6AE-403C-A17D-BEDB8C096A56}" type="datetimeFigureOut">
              <a:rPr lang="en-US" smtClean="0"/>
              <a:pPr/>
              <a:t>12/6/2021</a:t>
            </a:fld>
            <a:endParaRPr lang="en-U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CD45011-BB24-4F03-A681-CCAE82E21CFC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307D45F-91C7-4381-85CE-6C70434599C0}" type="datetimeFigureOut">
              <a:rPr lang="en-US" smtClean="0"/>
              <a:pPr/>
              <a:t>12/6/2021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35121836-4B23-455C-A4DE-E01F410522BE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B6AD87-F16B-49D9-9FEE-FB84149CE179}" type="slidenum">
              <a:rPr lang="zh-CN" altLang="en-GB"/>
              <a:pPr/>
              <a:t>1</a:t>
            </a:fld>
            <a:endParaRPr lang="en-GB" altLang="zh-CN"/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ISL : </a:t>
            </a:r>
            <a:r>
              <a:rPr lang="es-MX" dirty="0" err="1"/>
              <a:t>Inteligent</a:t>
            </a:r>
            <a:r>
              <a:rPr lang="es-MX" baseline="0" dirty="0"/>
              <a:t> </a:t>
            </a:r>
            <a:r>
              <a:rPr lang="es-MX" baseline="0" dirty="0" err="1"/>
              <a:t>Street</a:t>
            </a:r>
            <a:r>
              <a:rPr lang="es-MX" baseline="0" dirty="0"/>
              <a:t> </a:t>
            </a:r>
            <a:r>
              <a:rPr lang="es-MX" baseline="0" dirty="0" err="1"/>
              <a:t>Lighting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5C3110-C802-470A-BD08-89F245AE637B}" type="slidenum">
              <a:rPr lang="es-MX" smtClean="0"/>
              <a:pPr/>
              <a:t>8</a:t>
            </a:fld>
            <a:endParaRPr lang="es-MX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CBD779-F3DA-4D78-ACB9-ECD79AF7C0A9}" type="slidenum">
              <a:rPr lang="en-GB"/>
              <a:pPr/>
              <a:t>15</a:t>
            </a:fld>
            <a:endParaRPr lang="en-GB"/>
          </a:p>
        </p:txBody>
      </p:sp>
      <p:sp>
        <p:nvSpPr>
          <p:cNvPr id="184322" name="Rectangle 7"/>
          <p:cNvSpPr txBox="1">
            <a:spLocks noGrp="1" noChangeArrowheads="1"/>
          </p:cNvSpPr>
          <p:nvPr/>
        </p:nvSpPr>
        <p:spPr bwMode="auto">
          <a:xfrm>
            <a:off x="4143576" y="9118305"/>
            <a:ext cx="3169921" cy="481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5739" tIns="47871" rIns="95739" bIns="47871" anchor="b"/>
          <a:lstStyle/>
          <a:p>
            <a:pPr algn="r" defTabSz="958222"/>
            <a:fld id="{0A009431-1698-4980-9C31-B50BDA5C7B92}" type="slidenum">
              <a:rPr lang="en-US" sz="1300"/>
              <a:pPr algn="r" defTabSz="958222"/>
              <a:t>15</a:t>
            </a:fld>
            <a:endParaRPr lang="en-US" sz="1300" dirty="0"/>
          </a:p>
        </p:txBody>
      </p:sp>
      <p:sp>
        <p:nvSpPr>
          <p:cNvPr id="184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2313"/>
            <a:ext cx="4802188" cy="3600450"/>
          </a:xfrm>
          <a:ln/>
        </p:spPr>
      </p:sp>
      <p:sp>
        <p:nvSpPr>
          <p:cNvPr id="184324" name="Notes Placeholder 3"/>
          <p:cNvSpPr>
            <a:spLocks noGrp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2000" y="360000"/>
            <a:ext cx="8280000" cy="1620000"/>
          </a:xfrm>
        </p:spPr>
        <p:txBody>
          <a:bodyPr/>
          <a:lstStyle>
            <a:lvl1pPr>
              <a:defRPr sz="44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000" y="2160000"/>
            <a:ext cx="8280000" cy="360000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buNone/>
              <a:defRPr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brand (e.g. </a:t>
            </a:r>
            <a:r>
              <a:rPr lang="en-US" dirty="0" err="1"/>
              <a:t>StruxureWare</a:t>
            </a:r>
            <a:r>
              <a:rPr lang="en-US" dirty="0"/>
              <a:t> or </a:t>
            </a:r>
            <a:r>
              <a:rPr lang="en-US" dirty="0" err="1"/>
              <a:t>PowerLogic</a:t>
            </a:r>
            <a:r>
              <a:rPr lang="en-US" dirty="0"/>
              <a:t>)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31999" y="2514610"/>
            <a:ext cx="8280000" cy="360000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product and version (e.g. Power Monitoring Expert v7.2)</a:t>
            </a:r>
          </a:p>
        </p:txBody>
      </p:sp>
      <p:pic>
        <p:nvPicPr>
          <p:cNvPr id="1028" name="Picture 4" descr="X:\IMAGES\Logo_SE_Green_A4.em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17258" y="5834878"/>
            <a:ext cx="2376000" cy="704278"/>
          </a:xfrm>
          <a:prstGeom prst="rect">
            <a:avLst/>
          </a:prstGeom>
          <a:noFill/>
        </p:spPr>
      </p:pic>
      <p:sp>
        <p:nvSpPr>
          <p:cNvPr id="16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72000" y="3060000"/>
            <a:ext cx="7200000" cy="2520000"/>
          </a:xfrm>
        </p:spPr>
        <p:txBody>
          <a:bodyPr lIns="0" tIns="0" rIns="0" bIns="0" anchor="t" anchorCtr="0">
            <a:noAutofit/>
          </a:bodyPr>
          <a:lstStyle>
            <a:lvl1pPr indent="0" algn="ctr">
              <a:buFont typeface="Arial" pitchFamily="34" charset="0"/>
              <a:buNone/>
              <a:defRPr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- Insert a product image/logo that does not extend past the borders of this box. </a:t>
            </a:r>
            <a:br>
              <a:rPr lang="en-US" dirty="0"/>
            </a:br>
            <a:r>
              <a:rPr lang="en-US" dirty="0"/>
              <a:t>- Then, DELETE THIS TEXT BOX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Your Opin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reeform 4"/>
          <p:cNvSpPr>
            <a:spLocks noChangeAspect="1"/>
          </p:cNvSpPr>
          <p:nvPr userDrawn="1"/>
        </p:nvSpPr>
        <p:spPr bwMode="auto">
          <a:xfrm>
            <a:off x="8077200" y="252413"/>
            <a:ext cx="685800" cy="914400"/>
          </a:xfrm>
          <a:custGeom>
            <a:avLst/>
            <a:gdLst/>
            <a:ahLst/>
            <a:cxnLst>
              <a:cxn ang="0">
                <a:pos x="22" y="202"/>
              </a:cxn>
              <a:cxn ang="0">
                <a:pos x="0" y="317"/>
              </a:cxn>
              <a:cxn ang="0">
                <a:pos x="170" y="666"/>
              </a:cxn>
              <a:cxn ang="0">
                <a:pos x="200" y="685"/>
              </a:cxn>
              <a:cxn ang="0">
                <a:pos x="199" y="685"/>
              </a:cxn>
              <a:cxn ang="0">
                <a:pos x="200" y="685"/>
              </a:cxn>
              <a:cxn ang="0">
                <a:pos x="254" y="669"/>
              </a:cxn>
              <a:cxn ang="0">
                <a:pos x="238" y="615"/>
              </a:cxn>
              <a:cxn ang="0">
                <a:pos x="175" y="487"/>
              </a:cxn>
              <a:cxn ang="0">
                <a:pos x="219" y="458"/>
              </a:cxn>
              <a:cxn ang="0">
                <a:pos x="267" y="428"/>
              </a:cxn>
              <a:cxn ang="0">
                <a:pos x="237" y="381"/>
              </a:cxn>
              <a:cxn ang="0">
                <a:pos x="104" y="452"/>
              </a:cxn>
              <a:cxn ang="0">
                <a:pos x="78" y="317"/>
              </a:cxn>
              <a:cxn ang="0">
                <a:pos x="93" y="238"/>
              </a:cxn>
              <a:cxn ang="0">
                <a:pos x="463" y="80"/>
              </a:cxn>
              <a:cxn ang="0">
                <a:pos x="722" y="253"/>
              </a:cxn>
              <a:cxn ang="0">
                <a:pos x="727" y="304"/>
              </a:cxn>
              <a:cxn ang="0">
                <a:pos x="701" y="391"/>
              </a:cxn>
              <a:cxn ang="0">
                <a:pos x="689" y="419"/>
              </a:cxn>
              <a:cxn ang="0">
                <a:pos x="738" y="551"/>
              </a:cxn>
              <a:cxn ang="0">
                <a:pos x="740" y="570"/>
              </a:cxn>
              <a:cxn ang="0">
                <a:pos x="715" y="589"/>
              </a:cxn>
              <a:cxn ang="0">
                <a:pos x="689" y="608"/>
              </a:cxn>
              <a:cxn ang="0">
                <a:pos x="678" y="653"/>
              </a:cxn>
              <a:cxn ang="0">
                <a:pos x="682" y="692"/>
              </a:cxn>
              <a:cxn ang="0">
                <a:pos x="670" y="726"/>
              </a:cxn>
              <a:cxn ang="0">
                <a:pos x="670" y="730"/>
              </a:cxn>
              <a:cxn ang="0">
                <a:pos x="680" y="765"/>
              </a:cxn>
              <a:cxn ang="0">
                <a:pos x="657" y="819"/>
              </a:cxn>
              <a:cxn ang="0">
                <a:pos x="590" y="858"/>
              </a:cxn>
              <a:cxn ang="0">
                <a:pos x="449" y="880"/>
              </a:cxn>
              <a:cxn ang="0">
                <a:pos x="393" y="1006"/>
              </a:cxn>
              <a:cxn ang="0">
                <a:pos x="118" y="874"/>
              </a:cxn>
              <a:cxn ang="0">
                <a:pos x="65" y="892"/>
              </a:cxn>
              <a:cxn ang="0">
                <a:pos x="84" y="945"/>
              </a:cxn>
              <a:cxn ang="0">
                <a:pos x="405" y="1100"/>
              </a:cxn>
              <a:cxn ang="0">
                <a:pos x="440" y="1099"/>
              </a:cxn>
              <a:cxn ang="0">
                <a:pos x="461" y="1071"/>
              </a:cxn>
              <a:cxn ang="0">
                <a:pos x="493" y="947"/>
              </a:cxn>
              <a:cxn ang="0">
                <a:pos x="590" y="937"/>
              </a:cxn>
              <a:cxn ang="0">
                <a:pos x="731" y="848"/>
              </a:cxn>
              <a:cxn ang="0">
                <a:pos x="737" y="834"/>
              </a:cxn>
              <a:cxn ang="0">
                <a:pos x="762" y="756"/>
              </a:cxn>
              <a:cxn ang="0">
                <a:pos x="753" y="730"/>
              </a:cxn>
              <a:cxn ang="0">
                <a:pos x="764" y="704"/>
              </a:cxn>
              <a:cxn ang="0">
                <a:pos x="763" y="696"/>
              </a:cxn>
              <a:cxn ang="0">
                <a:pos x="758" y="655"/>
              </a:cxn>
              <a:cxn ang="0">
                <a:pos x="820" y="595"/>
              </a:cxn>
              <a:cxn ang="0">
                <a:pos x="828" y="565"/>
              </a:cxn>
              <a:cxn ang="0">
                <a:pos x="825" y="547"/>
              </a:cxn>
              <a:cxn ang="0">
                <a:pos x="811" y="520"/>
              </a:cxn>
              <a:cxn ang="0">
                <a:pos x="771" y="429"/>
              </a:cxn>
              <a:cxn ang="0">
                <a:pos x="807" y="304"/>
              </a:cxn>
              <a:cxn ang="0">
                <a:pos x="801" y="239"/>
              </a:cxn>
              <a:cxn ang="0">
                <a:pos x="463" y="0"/>
              </a:cxn>
              <a:cxn ang="0">
                <a:pos x="22" y="202"/>
              </a:cxn>
            </a:cxnLst>
            <a:rect l="0" t="0" r="r" b="b"/>
            <a:pathLst>
              <a:path w="828" h="1105">
                <a:moveTo>
                  <a:pt x="22" y="202"/>
                </a:moveTo>
                <a:cubicBezTo>
                  <a:pt x="7" y="230"/>
                  <a:pt x="0" y="270"/>
                  <a:pt x="0" y="317"/>
                </a:cubicBezTo>
                <a:cubicBezTo>
                  <a:pt x="0" y="434"/>
                  <a:pt x="51" y="586"/>
                  <a:pt x="170" y="666"/>
                </a:cubicBezTo>
                <a:cubicBezTo>
                  <a:pt x="179" y="673"/>
                  <a:pt x="189" y="679"/>
                  <a:pt x="200" y="685"/>
                </a:cubicBezTo>
                <a:cubicBezTo>
                  <a:pt x="199" y="685"/>
                  <a:pt x="199" y="685"/>
                  <a:pt x="199" y="685"/>
                </a:cubicBezTo>
                <a:cubicBezTo>
                  <a:pt x="200" y="685"/>
                  <a:pt x="200" y="685"/>
                  <a:pt x="200" y="685"/>
                </a:cubicBezTo>
                <a:cubicBezTo>
                  <a:pt x="220" y="695"/>
                  <a:pt x="244" y="688"/>
                  <a:pt x="254" y="669"/>
                </a:cubicBezTo>
                <a:cubicBezTo>
                  <a:pt x="264" y="650"/>
                  <a:pt x="257" y="626"/>
                  <a:pt x="238" y="615"/>
                </a:cubicBezTo>
                <a:cubicBezTo>
                  <a:pt x="174" y="580"/>
                  <a:pt x="161" y="524"/>
                  <a:pt x="175" y="487"/>
                </a:cubicBezTo>
                <a:cubicBezTo>
                  <a:pt x="179" y="476"/>
                  <a:pt x="191" y="452"/>
                  <a:pt x="219" y="458"/>
                </a:cubicBezTo>
                <a:cubicBezTo>
                  <a:pt x="241" y="463"/>
                  <a:pt x="262" y="450"/>
                  <a:pt x="267" y="428"/>
                </a:cubicBezTo>
                <a:cubicBezTo>
                  <a:pt x="272" y="407"/>
                  <a:pt x="258" y="386"/>
                  <a:pt x="237" y="381"/>
                </a:cubicBezTo>
                <a:cubicBezTo>
                  <a:pt x="180" y="368"/>
                  <a:pt x="128" y="397"/>
                  <a:pt x="104" y="452"/>
                </a:cubicBezTo>
                <a:cubicBezTo>
                  <a:pt x="86" y="406"/>
                  <a:pt x="78" y="358"/>
                  <a:pt x="78" y="317"/>
                </a:cubicBezTo>
                <a:cubicBezTo>
                  <a:pt x="78" y="284"/>
                  <a:pt x="83" y="256"/>
                  <a:pt x="93" y="238"/>
                </a:cubicBezTo>
                <a:cubicBezTo>
                  <a:pt x="162" y="100"/>
                  <a:pt x="355" y="80"/>
                  <a:pt x="463" y="80"/>
                </a:cubicBezTo>
                <a:cubicBezTo>
                  <a:pt x="591" y="80"/>
                  <a:pt x="705" y="156"/>
                  <a:pt x="722" y="253"/>
                </a:cubicBezTo>
                <a:cubicBezTo>
                  <a:pt x="726" y="272"/>
                  <a:pt x="727" y="289"/>
                  <a:pt x="727" y="304"/>
                </a:cubicBezTo>
                <a:cubicBezTo>
                  <a:pt x="727" y="359"/>
                  <a:pt x="708" y="384"/>
                  <a:pt x="701" y="391"/>
                </a:cubicBezTo>
                <a:cubicBezTo>
                  <a:pt x="694" y="398"/>
                  <a:pt x="689" y="408"/>
                  <a:pt x="689" y="419"/>
                </a:cubicBezTo>
                <a:cubicBezTo>
                  <a:pt x="689" y="462"/>
                  <a:pt x="712" y="504"/>
                  <a:pt x="738" y="551"/>
                </a:cubicBezTo>
                <a:cubicBezTo>
                  <a:pt x="738" y="551"/>
                  <a:pt x="746" y="562"/>
                  <a:pt x="740" y="570"/>
                </a:cubicBezTo>
                <a:cubicBezTo>
                  <a:pt x="736" y="575"/>
                  <a:pt x="722" y="586"/>
                  <a:pt x="715" y="589"/>
                </a:cubicBezTo>
                <a:cubicBezTo>
                  <a:pt x="689" y="608"/>
                  <a:pt x="689" y="608"/>
                  <a:pt x="689" y="608"/>
                </a:cubicBezTo>
                <a:cubicBezTo>
                  <a:pt x="686" y="613"/>
                  <a:pt x="678" y="624"/>
                  <a:pt x="678" y="653"/>
                </a:cubicBezTo>
                <a:cubicBezTo>
                  <a:pt x="678" y="663"/>
                  <a:pt x="680" y="677"/>
                  <a:pt x="682" y="692"/>
                </a:cubicBezTo>
                <a:cubicBezTo>
                  <a:pt x="676" y="701"/>
                  <a:pt x="671" y="712"/>
                  <a:pt x="670" y="726"/>
                </a:cubicBezTo>
                <a:cubicBezTo>
                  <a:pt x="670" y="727"/>
                  <a:pt x="670" y="729"/>
                  <a:pt x="670" y="730"/>
                </a:cubicBezTo>
                <a:cubicBezTo>
                  <a:pt x="670" y="740"/>
                  <a:pt x="672" y="752"/>
                  <a:pt x="680" y="765"/>
                </a:cubicBezTo>
                <a:cubicBezTo>
                  <a:pt x="676" y="776"/>
                  <a:pt x="668" y="804"/>
                  <a:pt x="657" y="819"/>
                </a:cubicBezTo>
                <a:cubicBezTo>
                  <a:pt x="649" y="831"/>
                  <a:pt x="615" y="858"/>
                  <a:pt x="590" y="858"/>
                </a:cubicBezTo>
                <a:cubicBezTo>
                  <a:pt x="517" y="858"/>
                  <a:pt x="477" y="864"/>
                  <a:pt x="449" y="880"/>
                </a:cubicBezTo>
                <a:cubicBezTo>
                  <a:pt x="439" y="886"/>
                  <a:pt x="416" y="899"/>
                  <a:pt x="393" y="1006"/>
                </a:cubicBezTo>
                <a:cubicBezTo>
                  <a:pt x="325" y="973"/>
                  <a:pt x="118" y="874"/>
                  <a:pt x="118" y="874"/>
                </a:cubicBezTo>
                <a:cubicBezTo>
                  <a:pt x="98" y="864"/>
                  <a:pt x="74" y="873"/>
                  <a:pt x="65" y="892"/>
                </a:cubicBezTo>
                <a:cubicBezTo>
                  <a:pt x="55" y="912"/>
                  <a:pt x="64" y="936"/>
                  <a:pt x="84" y="945"/>
                </a:cubicBezTo>
                <a:cubicBezTo>
                  <a:pt x="405" y="1100"/>
                  <a:pt x="405" y="1100"/>
                  <a:pt x="405" y="1100"/>
                </a:cubicBezTo>
                <a:cubicBezTo>
                  <a:pt x="416" y="1105"/>
                  <a:pt x="429" y="1105"/>
                  <a:pt x="440" y="1099"/>
                </a:cubicBezTo>
                <a:cubicBezTo>
                  <a:pt x="452" y="1094"/>
                  <a:pt x="459" y="1083"/>
                  <a:pt x="461" y="1071"/>
                </a:cubicBezTo>
                <a:cubicBezTo>
                  <a:pt x="470" y="1018"/>
                  <a:pt x="485" y="963"/>
                  <a:pt x="493" y="947"/>
                </a:cubicBezTo>
                <a:cubicBezTo>
                  <a:pt x="506" y="942"/>
                  <a:pt x="532" y="937"/>
                  <a:pt x="590" y="937"/>
                </a:cubicBezTo>
                <a:cubicBezTo>
                  <a:pt x="645" y="937"/>
                  <a:pt x="712" y="895"/>
                  <a:pt x="731" y="848"/>
                </a:cubicBezTo>
                <a:cubicBezTo>
                  <a:pt x="737" y="834"/>
                  <a:pt x="737" y="834"/>
                  <a:pt x="737" y="834"/>
                </a:cubicBezTo>
                <a:cubicBezTo>
                  <a:pt x="751" y="803"/>
                  <a:pt x="762" y="777"/>
                  <a:pt x="762" y="756"/>
                </a:cubicBezTo>
                <a:cubicBezTo>
                  <a:pt x="762" y="747"/>
                  <a:pt x="759" y="738"/>
                  <a:pt x="753" y="730"/>
                </a:cubicBezTo>
                <a:cubicBezTo>
                  <a:pt x="759" y="723"/>
                  <a:pt x="764" y="714"/>
                  <a:pt x="764" y="704"/>
                </a:cubicBezTo>
                <a:cubicBezTo>
                  <a:pt x="764" y="701"/>
                  <a:pt x="764" y="699"/>
                  <a:pt x="763" y="696"/>
                </a:cubicBezTo>
                <a:cubicBezTo>
                  <a:pt x="760" y="682"/>
                  <a:pt x="759" y="666"/>
                  <a:pt x="758" y="655"/>
                </a:cubicBezTo>
                <a:cubicBezTo>
                  <a:pt x="783" y="641"/>
                  <a:pt x="809" y="615"/>
                  <a:pt x="820" y="595"/>
                </a:cubicBezTo>
                <a:cubicBezTo>
                  <a:pt x="826" y="583"/>
                  <a:pt x="828" y="573"/>
                  <a:pt x="828" y="565"/>
                </a:cubicBezTo>
                <a:cubicBezTo>
                  <a:pt x="828" y="558"/>
                  <a:pt x="827" y="551"/>
                  <a:pt x="825" y="547"/>
                </a:cubicBezTo>
                <a:cubicBezTo>
                  <a:pt x="811" y="520"/>
                  <a:pt x="811" y="520"/>
                  <a:pt x="811" y="520"/>
                </a:cubicBezTo>
                <a:cubicBezTo>
                  <a:pt x="799" y="498"/>
                  <a:pt x="776" y="457"/>
                  <a:pt x="771" y="429"/>
                </a:cubicBezTo>
                <a:cubicBezTo>
                  <a:pt x="794" y="397"/>
                  <a:pt x="807" y="354"/>
                  <a:pt x="807" y="304"/>
                </a:cubicBezTo>
                <a:cubicBezTo>
                  <a:pt x="807" y="283"/>
                  <a:pt x="805" y="261"/>
                  <a:pt x="801" y="239"/>
                </a:cubicBezTo>
                <a:cubicBezTo>
                  <a:pt x="776" y="103"/>
                  <a:pt x="631" y="0"/>
                  <a:pt x="463" y="0"/>
                </a:cubicBezTo>
                <a:cubicBezTo>
                  <a:pt x="244" y="0"/>
                  <a:pt x="88" y="72"/>
                  <a:pt x="22" y="202"/>
                </a:cubicBez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4" name="Content Placeholder 2"/>
          <p:cNvSpPr>
            <a:spLocks noGrp="1"/>
          </p:cNvSpPr>
          <p:nvPr>
            <p:ph idx="1" hasCustomPrompt="1"/>
          </p:nvPr>
        </p:nvSpPr>
        <p:spPr>
          <a:xfrm>
            <a:off x="792000" y="1620000"/>
            <a:ext cx="7920000" cy="4860000"/>
          </a:xfrm>
        </p:spPr>
        <p:txBody>
          <a:bodyPr>
            <a:normAutofit/>
          </a:bodyPr>
          <a:lstStyle>
            <a:lvl1pPr marL="0" indent="0">
              <a:buNone/>
              <a:defRPr sz="3200" b="0">
                <a:solidFill>
                  <a:srgbClr val="000000"/>
                </a:solidFill>
              </a:defRPr>
            </a:lvl1pPr>
            <a:lvl2pPr>
              <a:buNone/>
              <a:defRPr>
                <a:solidFill>
                  <a:srgbClr val="000000"/>
                </a:solidFill>
              </a:defRPr>
            </a:lvl2pPr>
            <a:lvl3pPr>
              <a:buNone/>
              <a:defRPr>
                <a:solidFill>
                  <a:srgbClr val="000000"/>
                </a:solidFill>
              </a:defRPr>
            </a:lvl3pPr>
            <a:lvl4pPr>
              <a:buNone/>
              <a:defRPr>
                <a:solidFill>
                  <a:srgbClr val="000000"/>
                </a:solidFill>
              </a:defRPr>
            </a:lvl4pPr>
            <a:lvl5pPr>
              <a:buNone/>
              <a:defRPr>
                <a:solidFill>
                  <a:srgbClr val="000000"/>
                </a:solidFill>
              </a:defRPr>
            </a:lvl5pPr>
          </a:lstStyle>
          <a:p>
            <a:pPr>
              <a:buNone/>
            </a:pPr>
            <a:r>
              <a:rPr lang="en-US" sz="3200" dirty="0"/>
              <a:t>Start a discussion about the upcoming module/section. </a:t>
            </a:r>
            <a:br>
              <a:rPr lang="en-US" sz="3200" dirty="0"/>
            </a:br>
            <a:r>
              <a:rPr lang="en-US" sz="3200" dirty="0"/>
              <a:t>Or, ask a question about a topic that was just completed.</a:t>
            </a:r>
          </a:p>
        </p:txBody>
      </p:sp>
      <p:sp>
        <p:nvSpPr>
          <p:cNvPr id="7" name="Freeform 8"/>
          <p:cNvSpPr>
            <a:spLocks/>
          </p:cNvSpPr>
          <p:nvPr userDrawn="1"/>
        </p:nvSpPr>
        <p:spPr bwMode="auto">
          <a:xfrm>
            <a:off x="395420" y="1686732"/>
            <a:ext cx="371475" cy="446088"/>
          </a:xfrm>
          <a:custGeom>
            <a:avLst/>
            <a:gdLst/>
            <a:ahLst/>
            <a:cxnLst>
              <a:cxn ang="0">
                <a:pos x="276" y="140"/>
              </a:cxn>
              <a:cxn ang="0">
                <a:pos x="256" y="123"/>
              </a:cxn>
              <a:cxn ang="0">
                <a:pos x="91" y="33"/>
              </a:cxn>
              <a:cxn ang="0">
                <a:pos x="67" y="20"/>
              </a:cxn>
              <a:cxn ang="0">
                <a:pos x="15" y="35"/>
              </a:cxn>
              <a:cxn ang="0">
                <a:pos x="32" y="90"/>
              </a:cxn>
              <a:cxn ang="0">
                <a:pos x="62" y="107"/>
              </a:cxn>
              <a:cxn ang="0">
                <a:pos x="188" y="170"/>
              </a:cxn>
              <a:cxn ang="0">
                <a:pos x="189" y="171"/>
              </a:cxn>
              <a:cxn ang="0">
                <a:pos x="187" y="172"/>
              </a:cxn>
              <a:cxn ang="0">
                <a:pos x="62" y="235"/>
              </a:cxn>
              <a:cxn ang="0">
                <a:pos x="31" y="252"/>
              </a:cxn>
              <a:cxn ang="0">
                <a:pos x="14" y="307"/>
              </a:cxn>
              <a:cxn ang="0">
                <a:pos x="67" y="322"/>
              </a:cxn>
              <a:cxn ang="0">
                <a:pos x="90" y="309"/>
              </a:cxn>
              <a:cxn ang="0">
                <a:pos x="256" y="219"/>
              </a:cxn>
              <a:cxn ang="0">
                <a:pos x="276" y="202"/>
              </a:cxn>
              <a:cxn ang="0">
                <a:pos x="276" y="201"/>
              </a:cxn>
              <a:cxn ang="0">
                <a:pos x="285" y="171"/>
              </a:cxn>
              <a:cxn ang="0">
                <a:pos x="276" y="140"/>
              </a:cxn>
            </a:cxnLst>
            <a:rect l="0" t="0" r="r" b="b"/>
            <a:pathLst>
              <a:path w="285" h="342">
                <a:moveTo>
                  <a:pt x="276" y="140"/>
                </a:moveTo>
                <a:cubicBezTo>
                  <a:pt x="271" y="133"/>
                  <a:pt x="264" y="127"/>
                  <a:pt x="256" y="123"/>
                </a:cubicBezTo>
                <a:cubicBezTo>
                  <a:pt x="91" y="33"/>
                  <a:pt x="91" y="33"/>
                  <a:pt x="91" y="33"/>
                </a:cubicBezTo>
                <a:cubicBezTo>
                  <a:pt x="67" y="20"/>
                  <a:pt x="67" y="20"/>
                  <a:pt x="67" y="20"/>
                </a:cubicBezTo>
                <a:cubicBezTo>
                  <a:pt x="67" y="20"/>
                  <a:pt x="34" y="0"/>
                  <a:pt x="15" y="35"/>
                </a:cubicBezTo>
                <a:cubicBezTo>
                  <a:pt x="1" y="60"/>
                  <a:pt x="9" y="77"/>
                  <a:pt x="32" y="90"/>
                </a:cubicBezTo>
                <a:cubicBezTo>
                  <a:pt x="58" y="104"/>
                  <a:pt x="62" y="107"/>
                  <a:pt x="62" y="107"/>
                </a:cubicBezTo>
                <a:cubicBezTo>
                  <a:pt x="188" y="170"/>
                  <a:pt x="188" y="170"/>
                  <a:pt x="188" y="170"/>
                </a:cubicBezTo>
                <a:cubicBezTo>
                  <a:pt x="189" y="171"/>
                  <a:pt x="189" y="171"/>
                  <a:pt x="189" y="171"/>
                </a:cubicBezTo>
                <a:cubicBezTo>
                  <a:pt x="187" y="172"/>
                  <a:pt x="187" y="172"/>
                  <a:pt x="187" y="172"/>
                </a:cubicBezTo>
                <a:cubicBezTo>
                  <a:pt x="62" y="235"/>
                  <a:pt x="62" y="235"/>
                  <a:pt x="62" y="235"/>
                </a:cubicBezTo>
                <a:cubicBezTo>
                  <a:pt x="62" y="235"/>
                  <a:pt x="57" y="238"/>
                  <a:pt x="31" y="252"/>
                </a:cubicBezTo>
                <a:cubicBezTo>
                  <a:pt x="8" y="265"/>
                  <a:pt x="0" y="282"/>
                  <a:pt x="14" y="307"/>
                </a:cubicBezTo>
                <a:cubicBezTo>
                  <a:pt x="33" y="342"/>
                  <a:pt x="67" y="322"/>
                  <a:pt x="67" y="322"/>
                </a:cubicBezTo>
                <a:cubicBezTo>
                  <a:pt x="90" y="309"/>
                  <a:pt x="90" y="309"/>
                  <a:pt x="90" y="309"/>
                </a:cubicBezTo>
                <a:cubicBezTo>
                  <a:pt x="256" y="219"/>
                  <a:pt x="256" y="219"/>
                  <a:pt x="256" y="219"/>
                </a:cubicBezTo>
                <a:cubicBezTo>
                  <a:pt x="264" y="215"/>
                  <a:pt x="270" y="210"/>
                  <a:pt x="276" y="202"/>
                </a:cubicBezTo>
                <a:cubicBezTo>
                  <a:pt x="276" y="201"/>
                  <a:pt x="276" y="201"/>
                  <a:pt x="276" y="201"/>
                </a:cubicBezTo>
                <a:cubicBezTo>
                  <a:pt x="282" y="194"/>
                  <a:pt x="285" y="184"/>
                  <a:pt x="285" y="171"/>
                </a:cubicBezTo>
                <a:cubicBezTo>
                  <a:pt x="285" y="158"/>
                  <a:pt x="282" y="147"/>
                  <a:pt x="276" y="140"/>
                </a:cubicBez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on Answer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reeform 4"/>
          <p:cNvSpPr>
            <a:spLocks noChangeAspect="1"/>
          </p:cNvSpPr>
          <p:nvPr userDrawn="1"/>
        </p:nvSpPr>
        <p:spPr bwMode="auto">
          <a:xfrm>
            <a:off x="8077200" y="252413"/>
            <a:ext cx="685800" cy="914400"/>
          </a:xfrm>
          <a:custGeom>
            <a:avLst/>
            <a:gdLst/>
            <a:ahLst/>
            <a:cxnLst>
              <a:cxn ang="0">
                <a:pos x="22" y="202"/>
              </a:cxn>
              <a:cxn ang="0">
                <a:pos x="0" y="317"/>
              </a:cxn>
              <a:cxn ang="0">
                <a:pos x="170" y="666"/>
              </a:cxn>
              <a:cxn ang="0">
                <a:pos x="200" y="685"/>
              </a:cxn>
              <a:cxn ang="0">
                <a:pos x="199" y="685"/>
              </a:cxn>
              <a:cxn ang="0">
                <a:pos x="200" y="685"/>
              </a:cxn>
              <a:cxn ang="0">
                <a:pos x="254" y="669"/>
              </a:cxn>
              <a:cxn ang="0">
                <a:pos x="238" y="615"/>
              </a:cxn>
              <a:cxn ang="0">
                <a:pos x="175" y="487"/>
              </a:cxn>
              <a:cxn ang="0">
                <a:pos x="219" y="458"/>
              </a:cxn>
              <a:cxn ang="0">
                <a:pos x="267" y="428"/>
              </a:cxn>
              <a:cxn ang="0">
                <a:pos x="237" y="381"/>
              </a:cxn>
              <a:cxn ang="0">
                <a:pos x="104" y="452"/>
              </a:cxn>
              <a:cxn ang="0">
                <a:pos x="78" y="317"/>
              </a:cxn>
              <a:cxn ang="0">
                <a:pos x="93" y="238"/>
              </a:cxn>
              <a:cxn ang="0">
                <a:pos x="463" y="80"/>
              </a:cxn>
              <a:cxn ang="0">
                <a:pos x="722" y="253"/>
              </a:cxn>
              <a:cxn ang="0">
                <a:pos x="727" y="304"/>
              </a:cxn>
              <a:cxn ang="0">
                <a:pos x="701" y="391"/>
              </a:cxn>
              <a:cxn ang="0">
                <a:pos x="689" y="419"/>
              </a:cxn>
              <a:cxn ang="0">
                <a:pos x="738" y="551"/>
              </a:cxn>
              <a:cxn ang="0">
                <a:pos x="740" y="570"/>
              </a:cxn>
              <a:cxn ang="0">
                <a:pos x="715" y="589"/>
              </a:cxn>
              <a:cxn ang="0">
                <a:pos x="689" y="608"/>
              </a:cxn>
              <a:cxn ang="0">
                <a:pos x="678" y="653"/>
              </a:cxn>
              <a:cxn ang="0">
                <a:pos x="682" y="692"/>
              </a:cxn>
              <a:cxn ang="0">
                <a:pos x="670" y="726"/>
              </a:cxn>
              <a:cxn ang="0">
                <a:pos x="670" y="730"/>
              </a:cxn>
              <a:cxn ang="0">
                <a:pos x="680" y="765"/>
              </a:cxn>
              <a:cxn ang="0">
                <a:pos x="657" y="819"/>
              </a:cxn>
              <a:cxn ang="0">
                <a:pos x="590" y="858"/>
              </a:cxn>
              <a:cxn ang="0">
                <a:pos x="449" y="880"/>
              </a:cxn>
              <a:cxn ang="0">
                <a:pos x="393" y="1006"/>
              </a:cxn>
              <a:cxn ang="0">
                <a:pos x="118" y="874"/>
              </a:cxn>
              <a:cxn ang="0">
                <a:pos x="65" y="892"/>
              </a:cxn>
              <a:cxn ang="0">
                <a:pos x="84" y="945"/>
              </a:cxn>
              <a:cxn ang="0">
                <a:pos x="405" y="1100"/>
              </a:cxn>
              <a:cxn ang="0">
                <a:pos x="440" y="1099"/>
              </a:cxn>
              <a:cxn ang="0">
                <a:pos x="461" y="1071"/>
              </a:cxn>
              <a:cxn ang="0">
                <a:pos x="493" y="947"/>
              </a:cxn>
              <a:cxn ang="0">
                <a:pos x="590" y="937"/>
              </a:cxn>
              <a:cxn ang="0">
                <a:pos x="731" y="848"/>
              </a:cxn>
              <a:cxn ang="0">
                <a:pos x="737" y="834"/>
              </a:cxn>
              <a:cxn ang="0">
                <a:pos x="762" y="756"/>
              </a:cxn>
              <a:cxn ang="0">
                <a:pos x="753" y="730"/>
              </a:cxn>
              <a:cxn ang="0">
                <a:pos x="764" y="704"/>
              </a:cxn>
              <a:cxn ang="0">
                <a:pos x="763" y="696"/>
              </a:cxn>
              <a:cxn ang="0">
                <a:pos x="758" y="655"/>
              </a:cxn>
              <a:cxn ang="0">
                <a:pos x="820" y="595"/>
              </a:cxn>
              <a:cxn ang="0">
                <a:pos x="828" y="565"/>
              </a:cxn>
              <a:cxn ang="0">
                <a:pos x="825" y="547"/>
              </a:cxn>
              <a:cxn ang="0">
                <a:pos x="811" y="520"/>
              </a:cxn>
              <a:cxn ang="0">
                <a:pos x="771" y="429"/>
              </a:cxn>
              <a:cxn ang="0">
                <a:pos x="807" y="304"/>
              </a:cxn>
              <a:cxn ang="0">
                <a:pos x="801" y="239"/>
              </a:cxn>
              <a:cxn ang="0">
                <a:pos x="463" y="0"/>
              </a:cxn>
              <a:cxn ang="0">
                <a:pos x="22" y="202"/>
              </a:cxn>
            </a:cxnLst>
            <a:rect l="0" t="0" r="r" b="b"/>
            <a:pathLst>
              <a:path w="828" h="1105">
                <a:moveTo>
                  <a:pt x="22" y="202"/>
                </a:moveTo>
                <a:cubicBezTo>
                  <a:pt x="7" y="230"/>
                  <a:pt x="0" y="270"/>
                  <a:pt x="0" y="317"/>
                </a:cubicBezTo>
                <a:cubicBezTo>
                  <a:pt x="0" y="434"/>
                  <a:pt x="51" y="586"/>
                  <a:pt x="170" y="666"/>
                </a:cubicBezTo>
                <a:cubicBezTo>
                  <a:pt x="179" y="673"/>
                  <a:pt x="189" y="679"/>
                  <a:pt x="200" y="685"/>
                </a:cubicBezTo>
                <a:cubicBezTo>
                  <a:pt x="199" y="685"/>
                  <a:pt x="199" y="685"/>
                  <a:pt x="199" y="685"/>
                </a:cubicBezTo>
                <a:cubicBezTo>
                  <a:pt x="200" y="685"/>
                  <a:pt x="200" y="685"/>
                  <a:pt x="200" y="685"/>
                </a:cubicBezTo>
                <a:cubicBezTo>
                  <a:pt x="220" y="695"/>
                  <a:pt x="244" y="688"/>
                  <a:pt x="254" y="669"/>
                </a:cubicBezTo>
                <a:cubicBezTo>
                  <a:pt x="264" y="650"/>
                  <a:pt x="257" y="626"/>
                  <a:pt x="238" y="615"/>
                </a:cubicBezTo>
                <a:cubicBezTo>
                  <a:pt x="174" y="580"/>
                  <a:pt x="161" y="524"/>
                  <a:pt x="175" y="487"/>
                </a:cubicBezTo>
                <a:cubicBezTo>
                  <a:pt x="179" y="476"/>
                  <a:pt x="191" y="452"/>
                  <a:pt x="219" y="458"/>
                </a:cubicBezTo>
                <a:cubicBezTo>
                  <a:pt x="241" y="463"/>
                  <a:pt x="262" y="450"/>
                  <a:pt x="267" y="428"/>
                </a:cubicBezTo>
                <a:cubicBezTo>
                  <a:pt x="272" y="407"/>
                  <a:pt x="258" y="386"/>
                  <a:pt x="237" y="381"/>
                </a:cubicBezTo>
                <a:cubicBezTo>
                  <a:pt x="180" y="368"/>
                  <a:pt x="128" y="397"/>
                  <a:pt x="104" y="452"/>
                </a:cubicBezTo>
                <a:cubicBezTo>
                  <a:pt x="86" y="406"/>
                  <a:pt x="78" y="358"/>
                  <a:pt x="78" y="317"/>
                </a:cubicBezTo>
                <a:cubicBezTo>
                  <a:pt x="78" y="284"/>
                  <a:pt x="83" y="256"/>
                  <a:pt x="93" y="238"/>
                </a:cubicBezTo>
                <a:cubicBezTo>
                  <a:pt x="162" y="100"/>
                  <a:pt x="355" y="80"/>
                  <a:pt x="463" y="80"/>
                </a:cubicBezTo>
                <a:cubicBezTo>
                  <a:pt x="591" y="80"/>
                  <a:pt x="705" y="156"/>
                  <a:pt x="722" y="253"/>
                </a:cubicBezTo>
                <a:cubicBezTo>
                  <a:pt x="726" y="272"/>
                  <a:pt x="727" y="289"/>
                  <a:pt x="727" y="304"/>
                </a:cubicBezTo>
                <a:cubicBezTo>
                  <a:pt x="727" y="359"/>
                  <a:pt x="708" y="384"/>
                  <a:pt x="701" y="391"/>
                </a:cubicBezTo>
                <a:cubicBezTo>
                  <a:pt x="694" y="398"/>
                  <a:pt x="689" y="408"/>
                  <a:pt x="689" y="419"/>
                </a:cubicBezTo>
                <a:cubicBezTo>
                  <a:pt x="689" y="462"/>
                  <a:pt x="712" y="504"/>
                  <a:pt x="738" y="551"/>
                </a:cubicBezTo>
                <a:cubicBezTo>
                  <a:pt x="738" y="551"/>
                  <a:pt x="746" y="562"/>
                  <a:pt x="740" y="570"/>
                </a:cubicBezTo>
                <a:cubicBezTo>
                  <a:pt x="736" y="575"/>
                  <a:pt x="722" y="586"/>
                  <a:pt x="715" y="589"/>
                </a:cubicBezTo>
                <a:cubicBezTo>
                  <a:pt x="689" y="608"/>
                  <a:pt x="689" y="608"/>
                  <a:pt x="689" y="608"/>
                </a:cubicBezTo>
                <a:cubicBezTo>
                  <a:pt x="686" y="613"/>
                  <a:pt x="678" y="624"/>
                  <a:pt x="678" y="653"/>
                </a:cubicBezTo>
                <a:cubicBezTo>
                  <a:pt x="678" y="663"/>
                  <a:pt x="680" y="677"/>
                  <a:pt x="682" y="692"/>
                </a:cubicBezTo>
                <a:cubicBezTo>
                  <a:pt x="676" y="701"/>
                  <a:pt x="671" y="712"/>
                  <a:pt x="670" y="726"/>
                </a:cubicBezTo>
                <a:cubicBezTo>
                  <a:pt x="670" y="727"/>
                  <a:pt x="670" y="729"/>
                  <a:pt x="670" y="730"/>
                </a:cubicBezTo>
                <a:cubicBezTo>
                  <a:pt x="670" y="740"/>
                  <a:pt x="672" y="752"/>
                  <a:pt x="680" y="765"/>
                </a:cubicBezTo>
                <a:cubicBezTo>
                  <a:pt x="676" y="776"/>
                  <a:pt x="668" y="804"/>
                  <a:pt x="657" y="819"/>
                </a:cubicBezTo>
                <a:cubicBezTo>
                  <a:pt x="649" y="831"/>
                  <a:pt x="615" y="858"/>
                  <a:pt x="590" y="858"/>
                </a:cubicBezTo>
                <a:cubicBezTo>
                  <a:pt x="517" y="858"/>
                  <a:pt x="477" y="864"/>
                  <a:pt x="449" y="880"/>
                </a:cubicBezTo>
                <a:cubicBezTo>
                  <a:pt x="439" y="886"/>
                  <a:pt x="416" y="899"/>
                  <a:pt x="393" y="1006"/>
                </a:cubicBezTo>
                <a:cubicBezTo>
                  <a:pt x="325" y="973"/>
                  <a:pt x="118" y="874"/>
                  <a:pt x="118" y="874"/>
                </a:cubicBezTo>
                <a:cubicBezTo>
                  <a:pt x="98" y="864"/>
                  <a:pt x="74" y="873"/>
                  <a:pt x="65" y="892"/>
                </a:cubicBezTo>
                <a:cubicBezTo>
                  <a:pt x="55" y="912"/>
                  <a:pt x="64" y="936"/>
                  <a:pt x="84" y="945"/>
                </a:cubicBezTo>
                <a:cubicBezTo>
                  <a:pt x="405" y="1100"/>
                  <a:pt x="405" y="1100"/>
                  <a:pt x="405" y="1100"/>
                </a:cubicBezTo>
                <a:cubicBezTo>
                  <a:pt x="416" y="1105"/>
                  <a:pt x="429" y="1105"/>
                  <a:pt x="440" y="1099"/>
                </a:cubicBezTo>
                <a:cubicBezTo>
                  <a:pt x="452" y="1094"/>
                  <a:pt x="459" y="1083"/>
                  <a:pt x="461" y="1071"/>
                </a:cubicBezTo>
                <a:cubicBezTo>
                  <a:pt x="470" y="1018"/>
                  <a:pt x="485" y="963"/>
                  <a:pt x="493" y="947"/>
                </a:cubicBezTo>
                <a:cubicBezTo>
                  <a:pt x="506" y="942"/>
                  <a:pt x="532" y="937"/>
                  <a:pt x="590" y="937"/>
                </a:cubicBezTo>
                <a:cubicBezTo>
                  <a:pt x="645" y="937"/>
                  <a:pt x="712" y="895"/>
                  <a:pt x="731" y="848"/>
                </a:cubicBezTo>
                <a:cubicBezTo>
                  <a:pt x="737" y="834"/>
                  <a:pt x="737" y="834"/>
                  <a:pt x="737" y="834"/>
                </a:cubicBezTo>
                <a:cubicBezTo>
                  <a:pt x="751" y="803"/>
                  <a:pt x="762" y="777"/>
                  <a:pt x="762" y="756"/>
                </a:cubicBezTo>
                <a:cubicBezTo>
                  <a:pt x="762" y="747"/>
                  <a:pt x="759" y="738"/>
                  <a:pt x="753" y="730"/>
                </a:cubicBezTo>
                <a:cubicBezTo>
                  <a:pt x="759" y="723"/>
                  <a:pt x="764" y="714"/>
                  <a:pt x="764" y="704"/>
                </a:cubicBezTo>
                <a:cubicBezTo>
                  <a:pt x="764" y="701"/>
                  <a:pt x="764" y="699"/>
                  <a:pt x="763" y="696"/>
                </a:cubicBezTo>
                <a:cubicBezTo>
                  <a:pt x="760" y="682"/>
                  <a:pt x="759" y="666"/>
                  <a:pt x="758" y="655"/>
                </a:cubicBezTo>
                <a:cubicBezTo>
                  <a:pt x="783" y="641"/>
                  <a:pt x="809" y="615"/>
                  <a:pt x="820" y="595"/>
                </a:cubicBezTo>
                <a:cubicBezTo>
                  <a:pt x="826" y="583"/>
                  <a:pt x="828" y="573"/>
                  <a:pt x="828" y="565"/>
                </a:cubicBezTo>
                <a:cubicBezTo>
                  <a:pt x="828" y="558"/>
                  <a:pt x="827" y="551"/>
                  <a:pt x="825" y="547"/>
                </a:cubicBezTo>
                <a:cubicBezTo>
                  <a:pt x="811" y="520"/>
                  <a:pt x="811" y="520"/>
                  <a:pt x="811" y="520"/>
                </a:cubicBezTo>
                <a:cubicBezTo>
                  <a:pt x="799" y="498"/>
                  <a:pt x="776" y="457"/>
                  <a:pt x="771" y="429"/>
                </a:cubicBezTo>
                <a:cubicBezTo>
                  <a:pt x="794" y="397"/>
                  <a:pt x="807" y="354"/>
                  <a:pt x="807" y="304"/>
                </a:cubicBezTo>
                <a:cubicBezTo>
                  <a:pt x="807" y="283"/>
                  <a:pt x="805" y="261"/>
                  <a:pt x="801" y="239"/>
                </a:cubicBezTo>
                <a:cubicBezTo>
                  <a:pt x="776" y="103"/>
                  <a:pt x="631" y="0"/>
                  <a:pt x="463" y="0"/>
                </a:cubicBezTo>
                <a:cubicBezTo>
                  <a:pt x="244" y="0"/>
                  <a:pt x="88" y="72"/>
                  <a:pt x="22" y="202"/>
                </a:cubicBez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48600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z / Questi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Freeform 10"/>
          <p:cNvSpPr>
            <a:spLocks noChangeAspect="1" noEditPoints="1"/>
          </p:cNvSpPr>
          <p:nvPr userDrawn="1"/>
        </p:nvSpPr>
        <p:spPr bwMode="auto">
          <a:xfrm>
            <a:off x="8162925" y="228600"/>
            <a:ext cx="622300" cy="912813"/>
          </a:xfrm>
          <a:custGeom>
            <a:avLst/>
            <a:gdLst/>
            <a:ahLst/>
            <a:cxnLst>
              <a:cxn ang="0">
                <a:pos x="104" y="237"/>
              </a:cxn>
              <a:cxn ang="0">
                <a:pos x="82" y="231"/>
              </a:cxn>
              <a:cxn ang="0">
                <a:pos x="74" y="212"/>
              </a:cxn>
              <a:cxn ang="0">
                <a:pos x="82" y="177"/>
              </a:cxn>
              <a:cxn ang="0">
                <a:pos x="98" y="154"/>
              </a:cxn>
              <a:cxn ang="0">
                <a:pos x="119" y="139"/>
              </a:cxn>
              <a:cxn ang="0">
                <a:pos x="140" y="127"/>
              </a:cxn>
              <a:cxn ang="0">
                <a:pos x="157" y="114"/>
              </a:cxn>
              <a:cxn ang="0">
                <a:pos x="163" y="96"/>
              </a:cxn>
              <a:cxn ang="0">
                <a:pos x="151" y="69"/>
              </a:cxn>
              <a:cxn ang="0">
                <a:pos x="115" y="59"/>
              </a:cxn>
              <a:cxn ang="0">
                <a:pos x="88" y="64"/>
              </a:cxn>
              <a:cxn ang="0">
                <a:pos x="68" y="78"/>
              </a:cxn>
              <a:cxn ang="0">
                <a:pos x="55" y="96"/>
              </a:cxn>
              <a:cxn ang="0">
                <a:pos x="49" y="118"/>
              </a:cxn>
              <a:cxn ang="0">
                <a:pos x="42" y="118"/>
              </a:cxn>
              <a:cxn ang="0">
                <a:pos x="25" y="115"/>
              </a:cxn>
              <a:cxn ang="0">
                <a:pos x="8" y="104"/>
              </a:cxn>
              <a:cxn ang="0">
                <a:pos x="0" y="82"/>
              </a:cxn>
              <a:cxn ang="0">
                <a:pos x="8" y="54"/>
              </a:cxn>
              <a:cxn ang="0">
                <a:pos x="30" y="27"/>
              </a:cxn>
              <a:cxn ang="0">
                <a:pos x="66" y="8"/>
              </a:cxn>
              <a:cxn ang="0">
                <a:pos x="117" y="0"/>
              </a:cxn>
              <a:cxn ang="0">
                <a:pos x="165" y="7"/>
              </a:cxn>
              <a:cxn ang="0">
                <a:pos x="201" y="25"/>
              </a:cxn>
              <a:cxn ang="0">
                <a:pos x="224" y="54"/>
              </a:cxn>
              <a:cxn ang="0">
                <a:pos x="232" y="91"/>
              </a:cxn>
              <a:cxn ang="0">
                <a:pos x="225" y="126"/>
              </a:cxn>
              <a:cxn ang="0">
                <a:pos x="207" y="150"/>
              </a:cxn>
              <a:cxn ang="0">
                <a:pos x="185" y="167"/>
              </a:cxn>
              <a:cxn ang="0">
                <a:pos x="161" y="181"/>
              </a:cxn>
              <a:cxn ang="0">
                <a:pos x="143" y="199"/>
              </a:cxn>
              <a:cxn ang="0">
                <a:pos x="134" y="223"/>
              </a:cxn>
              <a:cxn ang="0">
                <a:pos x="104" y="237"/>
              </a:cxn>
              <a:cxn ang="0">
                <a:pos x="67" y="306"/>
              </a:cxn>
              <a:cxn ang="0">
                <a:pos x="67" y="299"/>
              </a:cxn>
              <a:cxn ang="0">
                <a:pos x="100" y="266"/>
              </a:cxn>
              <a:cxn ang="0">
                <a:pos x="109" y="266"/>
              </a:cxn>
              <a:cxn ang="0">
                <a:pos x="144" y="299"/>
              </a:cxn>
              <a:cxn ang="0">
                <a:pos x="144" y="306"/>
              </a:cxn>
              <a:cxn ang="0">
                <a:pos x="109" y="340"/>
              </a:cxn>
              <a:cxn ang="0">
                <a:pos x="100" y="340"/>
              </a:cxn>
              <a:cxn ang="0">
                <a:pos x="67" y="306"/>
              </a:cxn>
            </a:cxnLst>
            <a:rect l="0" t="0" r="r" b="b"/>
            <a:pathLst>
              <a:path w="232" h="340">
                <a:moveTo>
                  <a:pt x="104" y="237"/>
                </a:moveTo>
                <a:cubicBezTo>
                  <a:pt x="95" y="237"/>
                  <a:pt x="88" y="235"/>
                  <a:pt x="82" y="231"/>
                </a:cubicBezTo>
                <a:cubicBezTo>
                  <a:pt x="77" y="227"/>
                  <a:pt x="74" y="221"/>
                  <a:pt x="74" y="212"/>
                </a:cubicBezTo>
                <a:cubicBezTo>
                  <a:pt x="75" y="198"/>
                  <a:pt x="77" y="186"/>
                  <a:pt x="82" y="177"/>
                </a:cubicBezTo>
                <a:cubicBezTo>
                  <a:pt x="86" y="168"/>
                  <a:pt x="92" y="160"/>
                  <a:pt x="98" y="154"/>
                </a:cubicBezTo>
                <a:cubicBezTo>
                  <a:pt x="105" y="148"/>
                  <a:pt x="112" y="143"/>
                  <a:pt x="119" y="139"/>
                </a:cubicBezTo>
                <a:cubicBezTo>
                  <a:pt x="127" y="135"/>
                  <a:pt x="134" y="131"/>
                  <a:pt x="140" y="127"/>
                </a:cubicBezTo>
                <a:cubicBezTo>
                  <a:pt x="147" y="123"/>
                  <a:pt x="152" y="119"/>
                  <a:pt x="157" y="114"/>
                </a:cubicBezTo>
                <a:cubicBezTo>
                  <a:pt x="161" y="109"/>
                  <a:pt x="163" y="104"/>
                  <a:pt x="163" y="96"/>
                </a:cubicBezTo>
                <a:cubicBezTo>
                  <a:pt x="163" y="85"/>
                  <a:pt x="159" y="76"/>
                  <a:pt x="151" y="69"/>
                </a:cubicBezTo>
                <a:cubicBezTo>
                  <a:pt x="143" y="62"/>
                  <a:pt x="131" y="59"/>
                  <a:pt x="115" y="59"/>
                </a:cubicBezTo>
                <a:cubicBezTo>
                  <a:pt x="105" y="59"/>
                  <a:pt x="96" y="61"/>
                  <a:pt x="88" y="64"/>
                </a:cubicBezTo>
                <a:cubicBezTo>
                  <a:pt x="80" y="68"/>
                  <a:pt x="73" y="72"/>
                  <a:pt x="68" y="78"/>
                </a:cubicBezTo>
                <a:cubicBezTo>
                  <a:pt x="63" y="83"/>
                  <a:pt x="58" y="89"/>
                  <a:pt x="55" y="96"/>
                </a:cubicBezTo>
                <a:cubicBezTo>
                  <a:pt x="52" y="104"/>
                  <a:pt x="50" y="111"/>
                  <a:pt x="49" y="118"/>
                </a:cubicBezTo>
                <a:cubicBezTo>
                  <a:pt x="49" y="118"/>
                  <a:pt x="47" y="118"/>
                  <a:pt x="42" y="118"/>
                </a:cubicBezTo>
                <a:cubicBezTo>
                  <a:pt x="36" y="118"/>
                  <a:pt x="31" y="117"/>
                  <a:pt x="25" y="115"/>
                </a:cubicBezTo>
                <a:cubicBezTo>
                  <a:pt x="19" y="113"/>
                  <a:pt x="13" y="109"/>
                  <a:pt x="8" y="104"/>
                </a:cubicBezTo>
                <a:cubicBezTo>
                  <a:pt x="3" y="99"/>
                  <a:pt x="0" y="92"/>
                  <a:pt x="0" y="82"/>
                </a:cubicBezTo>
                <a:cubicBezTo>
                  <a:pt x="0" y="73"/>
                  <a:pt x="3" y="63"/>
                  <a:pt x="8" y="54"/>
                </a:cubicBezTo>
                <a:cubicBezTo>
                  <a:pt x="13" y="44"/>
                  <a:pt x="20" y="35"/>
                  <a:pt x="30" y="27"/>
                </a:cubicBezTo>
                <a:cubicBezTo>
                  <a:pt x="39" y="19"/>
                  <a:pt x="51" y="13"/>
                  <a:pt x="66" y="8"/>
                </a:cubicBezTo>
                <a:cubicBezTo>
                  <a:pt x="80" y="3"/>
                  <a:pt x="97" y="0"/>
                  <a:pt x="117" y="0"/>
                </a:cubicBezTo>
                <a:cubicBezTo>
                  <a:pt x="135" y="0"/>
                  <a:pt x="151" y="2"/>
                  <a:pt x="165" y="7"/>
                </a:cubicBezTo>
                <a:cubicBezTo>
                  <a:pt x="179" y="11"/>
                  <a:pt x="191" y="17"/>
                  <a:pt x="201" y="25"/>
                </a:cubicBezTo>
                <a:cubicBezTo>
                  <a:pt x="211" y="33"/>
                  <a:pt x="219" y="43"/>
                  <a:pt x="224" y="54"/>
                </a:cubicBezTo>
                <a:cubicBezTo>
                  <a:pt x="229" y="65"/>
                  <a:pt x="232" y="78"/>
                  <a:pt x="232" y="91"/>
                </a:cubicBezTo>
                <a:cubicBezTo>
                  <a:pt x="232" y="105"/>
                  <a:pt x="229" y="117"/>
                  <a:pt x="225" y="126"/>
                </a:cubicBezTo>
                <a:cubicBezTo>
                  <a:pt x="220" y="136"/>
                  <a:pt x="214" y="143"/>
                  <a:pt x="207" y="150"/>
                </a:cubicBezTo>
                <a:cubicBezTo>
                  <a:pt x="201" y="156"/>
                  <a:pt x="193" y="162"/>
                  <a:pt x="185" y="167"/>
                </a:cubicBezTo>
                <a:cubicBezTo>
                  <a:pt x="176" y="171"/>
                  <a:pt x="168" y="176"/>
                  <a:pt x="161" y="181"/>
                </a:cubicBezTo>
                <a:cubicBezTo>
                  <a:pt x="154" y="187"/>
                  <a:pt x="148" y="192"/>
                  <a:pt x="143" y="199"/>
                </a:cubicBezTo>
                <a:cubicBezTo>
                  <a:pt x="137" y="205"/>
                  <a:pt x="135" y="213"/>
                  <a:pt x="134" y="223"/>
                </a:cubicBezTo>
                <a:cubicBezTo>
                  <a:pt x="131" y="232"/>
                  <a:pt x="122" y="237"/>
                  <a:pt x="104" y="237"/>
                </a:cubicBezTo>
                <a:close/>
                <a:moveTo>
                  <a:pt x="67" y="306"/>
                </a:moveTo>
                <a:cubicBezTo>
                  <a:pt x="67" y="299"/>
                  <a:pt x="67" y="299"/>
                  <a:pt x="67" y="299"/>
                </a:cubicBezTo>
                <a:cubicBezTo>
                  <a:pt x="67" y="277"/>
                  <a:pt x="78" y="266"/>
                  <a:pt x="100" y="266"/>
                </a:cubicBezTo>
                <a:cubicBezTo>
                  <a:pt x="109" y="266"/>
                  <a:pt x="109" y="266"/>
                  <a:pt x="109" y="266"/>
                </a:cubicBezTo>
                <a:cubicBezTo>
                  <a:pt x="132" y="266"/>
                  <a:pt x="144" y="277"/>
                  <a:pt x="144" y="299"/>
                </a:cubicBezTo>
                <a:cubicBezTo>
                  <a:pt x="144" y="306"/>
                  <a:pt x="144" y="306"/>
                  <a:pt x="144" y="306"/>
                </a:cubicBezTo>
                <a:cubicBezTo>
                  <a:pt x="144" y="329"/>
                  <a:pt x="132" y="340"/>
                  <a:pt x="109" y="340"/>
                </a:cubicBezTo>
                <a:cubicBezTo>
                  <a:pt x="100" y="340"/>
                  <a:pt x="100" y="340"/>
                  <a:pt x="100" y="340"/>
                </a:cubicBezTo>
                <a:cubicBezTo>
                  <a:pt x="78" y="340"/>
                  <a:pt x="67" y="329"/>
                  <a:pt x="67" y="30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in Workboo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ChangeAspect="1"/>
          </p:cNvSpPr>
          <p:nvPr userDrawn="1"/>
        </p:nvSpPr>
        <p:spPr bwMode="auto">
          <a:xfrm>
            <a:off x="7934325" y="242888"/>
            <a:ext cx="904875" cy="914400"/>
          </a:xfrm>
          <a:custGeom>
            <a:avLst/>
            <a:gdLst/>
            <a:ahLst/>
            <a:cxnLst>
              <a:cxn ang="0">
                <a:pos x="600" y="195"/>
              </a:cxn>
              <a:cxn ang="0">
                <a:pos x="717" y="280"/>
              </a:cxn>
              <a:cxn ang="0">
                <a:pos x="795" y="286"/>
              </a:cxn>
              <a:cxn ang="0">
                <a:pos x="795" y="311"/>
              </a:cxn>
              <a:cxn ang="0">
                <a:pos x="471" y="348"/>
              </a:cxn>
              <a:cxn ang="0">
                <a:pos x="488" y="192"/>
              </a:cxn>
              <a:cxn ang="0">
                <a:pos x="275" y="17"/>
              </a:cxn>
              <a:cxn ang="0">
                <a:pos x="246" y="165"/>
              </a:cxn>
              <a:cxn ang="0">
                <a:pos x="80" y="76"/>
              </a:cxn>
              <a:cxn ang="0">
                <a:pos x="6" y="299"/>
              </a:cxn>
              <a:cxn ang="0">
                <a:pos x="229" y="425"/>
              </a:cxn>
              <a:cxn ang="0">
                <a:pos x="70" y="1173"/>
              </a:cxn>
              <a:cxn ang="0">
                <a:pos x="303" y="1323"/>
              </a:cxn>
              <a:cxn ang="0">
                <a:pos x="635" y="910"/>
              </a:cxn>
              <a:cxn ang="0">
                <a:pos x="737" y="1094"/>
              </a:cxn>
              <a:cxn ang="0">
                <a:pos x="729" y="1182"/>
              </a:cxn>
              <a:cxn ang="0">
                <a:pos x="973" y="1290"/>
              </a:cxn>
              <a:cxn ang="0">
                <a:pos x="966" y="1198"/>
              </a:cxn>
              <a:cxn ang="0">
                <a:pos x="1100" y="1249"/>
              </a:cxn>
              <a:cxn ang="0">
                <a:pos x="1223" y="1113"/>
              </a:cxn>
              <a:cxn ang="0">
                <a:pos x="963" y="928"/>
              </a:cxn>
              <a:cxn ang="0">
                <a:pos x="1017" y="420"/>
              </a:cxn>
              <a:cxn ang="0">
                <a:pos x="1088" y="414"/>
              </a:cxn>
              <a:cxn ang="0">
                <a:pos x="1008" y="340"/>
              </a:cxn>
              <a:cxn ang="0">
                <a:pos x="692" y="700"/>
              </a:cxn>
              <a:cxn ang="0">
                <a:pos x="1028" y="1015"/>
              </a:cxn>
              <a:cxn ang="0">
                <a:pos x="1143" y="1110"/>
              </a:cxn>
              <a:cxn ang="0">
                <a:pos x="972" y="1102"/>
              </a:cxn>
              <a:cxn ang="0">
                <a:pos x="890" y="1247"/>
              </a:cxn>
              <a:cxn ang="0">
                <a:pos x="808" y="1171"/>
              </a:cxn>
              <a:cxn ang="0">
                <a:pos x="816" y="1105"/>
              </a:cxn>
              <a:cxn ang="0">
                <a:pos x="831" y="1043"/>
              </a:cxn>
              <a:cxn ang="0">
                <a:pos x="743" y="917"/>
              </a:cxn>
              <a:cxn ang="0">
                <a:pos x="601" y="820"/>
              </a:cxn>
              <a:cxn ang="0">
                <a:pos x="548" y="730"/>
              </a:cxn>
              <a:cxn ang="0">
                <a:pos x="281" y="363"/>
              </a:cxn>
              <a:cxn ang="0">
                <a:pos x="80" y="248"/>
              </a:cxn>
              <a:cxn ang="0">
                <a:pos x="291" y="232"/>
              </a:cxn>
              <a:cxn ang="0">
                <a:pos x="326" y="151"/>
              </a:cxn>
              <a:cxn ang="0">
                <a:pos x="408" y="193"/>
              </a:cxn>
              <a:cxn ang="0">
                <a:pos x="367" y="345"/>
              </a:cxn>
              <a:cxn ang="0">
                <a:pos x="588" y="615"/>
              </a:cxn>
              <a:cxn ang="0">
                <a:pos x="689" y="569"/>
              </a:cxn>
              <a:cxn ang="0">
                <a:pos x="884" y="302"/>
              </a:cxn>
              <a:cxn ang="0">
                <a:pos x="726" y="200"/>
              </a:cxn>
              <a:cxn ang="0">
                <a:pos x="1118" y="285"/>
              </a:cxn>
              <a:cxn ang="0">
                <a:pos x="1208" y="497"/>
              </a:cxn>
              <a:cxn ang="0">
                <a:pos x="1296" y="475"/>
              </a:cxn>
              <a:cxn ang="0">
                <a:pos x="684" y="50"/>
              </a:cxn>
            </a:cxnLst>
            <a:rect l="0" t="0" r="r" b="b"/>
            <a:pathLst>
              <a:path w="1296" h="1362">
                <a:moveTo>
                  <a:pt x="684" y="50"/>
                </a:moveTo>
                <a:cubicBezTo>
                  <a:pt x="667" y="69"/>
                  <a:pt x="647" y="95"/>
                  <a:pt x="632" y="119"/>
                </a:cubicBezTo>
                <a:cubicBezTo>
                  <a:pt x="616" y="144"/>
                  <a:pt x="600" y="171"/>
                  <a:pt x="600" y="195"/>
                </a:cubicBezTo>
                <a:cubicBezTo>
                  <a:pt x="600" y="206"/>
                  <a:pt x="604" y="217"/>
                  <a:pt x="612" y="226"/>
                </a:cubicBezTo>
                <a:cubicBezTo>
                  <a:pt x="614" y="228"/>
                  <a:pt x="615" y="229"/>
                  <a:pt x="616" y="230"/>
                </a:cubicBezTo>
                <a:cubicBezTo>
                  <a:pt x="652" y="260"/>
                  <a:pt x="686" y="277"/>
                  <a:pt x="717" y="280"/>
                </a:cubicBezTo>
                <a:cubicBezTo>
                  <a:pt x="717" y="280"/>
                  <a:pt x="717" y="280"/>
                  <a:pt x="717" y="280"/>
                </a:cubicBezTo>
                <a:cubicBezTo>
                  <a:pt x="717" y="280"/>
                  <a:pt x="742" y="282"/>
                  <a:pt x="742" y="282"/>
                </a:cubicBezTo>
                <a:cubicBezTo>
                  <a:pt x="755" y="282"/>
                  <a:pt x="781" y="284"/>
                  <a:pt x="795" y="286"/>
                </a:cubicBezTo>
                <a:cubicBezTo>
                  <a:pt x="801" y="294"/>
                  <a:pt x="803" y="299"/>
                  <a:pt x="804" y="301"/>
                </a:cubicBezTo>
                <a:cubicBezTo>
                  <a:pt x="803" y="302"/>
                  <a:pt x="802" y="304"/>
                  <a:pt x="801" y="305"/>
                </a:cubicBezTo>
                <a:cubicBezTo>
                  <a:pt x="795" y="311"/>
                  <a:pt x="795" y="311"/>
                  <a:pt x="795" y="311"/>
                </a:cubicBezTo>
                <a:cubicBezTo>
                  <a:pt x="795" y="311"/>
                  <a:pt x="709" y="417"/>
                  <a:pt x="709" y="417"/>
                </a:cubicBezTo>
                <a:cubicBezTo>
                  <a:pt x="678" y="455"/>
                  <a:pt x="643" y="499"/>
                  <a:pt x="619" y="528"/>
                </a:cubicBezTo>
                <a:cubicBezTo>
                  <a:pt x="555" y="453"/>
                  <a:pt x="503" y="388"/>
                  <a:pt x="471" y="348"/>
                </a:cubicBezTo>
                <a:cubicBezTo>
                  <a:pt x="461" y="336"/>
                  <a:pt x="454" y="326"/>
                  <a:pt x="448" y="319"/>
                </a:cubicBezTo>
                <a:cubicBezTo>
                  <a:pt x="450" y="315"/>
                  <a:pt x="452" y="309"/>
                  <a:pt x="455" y="305"/>
                </a:cubicBezTo>
                <a:cubicBezTo>
                  <a:pt x="469" y="274"/>
                  <a:pt x="488" y="233"/>
                  <a:pt x="488" y="192"/>
                </a:cubicBezTo>
                <a:cubicBezTo>
                  <a:pt x="488" y="186"/>
                  <a:pt x="488" y="181"/>
                  <a:pt x="487" y="175"/>
                </a:cubicBezTo>
                <a:cubicBezTo>
                  <a:pt x="478" y="117"/>
                  <a:pt x="406" y="67"/>
                  <a:pt x="364" y="43"/>
                </a:cubicBezTo>
                <a:cubicBezTo>
                  <a:pt x="302" y="6"/>
                  <a:pt x="286" y="13"/>
                  <a:pt x="275" y="17"/>
                </a:cubicBezTo>
                <a:cubicBezTo>
                  <a:pt x="250" y="26"/>
                  <a:pt x="243" y="51"/>
                  <a:pt x="243" y="92"/>
                </a:cubicBezTo>
                <a:cubicBezTo>
                  <a:pt x="243" y="110"/>
                  <a:pt x="245" y="131"/>
                  <a:pt x="246" y="156"/>
                </a:cubicBezTo>
                <a:cubicBezTo>
                  <a:pt x="246" y="156"/>
                  <a:pt x="246" y="160"/>
                  <a:pt x="246" y="165"/>
                </a:cubicBezTo>
                <a:cubicBezTo>
                  <a:pt x="231" y="179"/>
                  <a:pt x="195" y="201"/>
                  <a:pt x="180" y="201"/>
                </a:cubicBezTo>
                <a:cubicBezTo>
                  <a:pt x="167" y="193"/>
                  <a:pt x="145" y="148"/>
                  <a:pt x="137" y="133"/>
                </a:cubicBezTo>
                <a:cubicBezTo>
                  <a:pt x="121" y="100"/>
                  <a:pt x="109" y="76"/>
                  <a:pt x="80" y="76"/>
                </a:cubicBezTo>
                <a:cubicBezTo>
                  <a:pt x="69" y="76"/>
                  <a:pt x="54" y="80"/>
                  <a:pt x="40" y="98"/>
                </a:cubicBezTo>
                <a:cubicBezTo>
                  <a:pt x="18" y="125"/>
                  <a:pt x="0" y="188"/>
                  <a:pt x="0" y="247"/>
                </a:cubicBezTo>
                <a:cubicBezTo>
                  <a:pt x="0" y="265"/>
                  <a:pt x="2" y="283"/>
                  <a:pt x="6" y="299"/>
                </a:cubicBezTo>
                <a:cubicBezTo>
                  <a:pt x="6" y="301"/>
                  <a:pt x="6" y="302"/>
                  <a:pt x="7" y="304"/>
                </a:cubicBezTo>
                <a:cubicBezTo>
                  <a:pt x="45" y="420"/>
                  <a:pt x="159" y="423"/>
                  <a:pt x="213" y="424"/>
                </a:cubicBezTo>
                <a:cubicBezTo>
                  <a:pt x="218" y="424"/>
                  <a:pt x="224" y="424"/>
                  <a:pt x="229" y="425"/>
                </a:cubicBezTo>
                <a:cubicBezTo>
                  <a:pt x="259" y="460"/>
                  <a:pt x="375" y="597"/>
                  <a:pt x="465" y="703"/>
                </a:cubicBezTo>
                <a:cubicBezTo>
                  <a:pt x="316" y="871"/>
                  <a:pt x="90" y="1128"/>
                  <a:pt x="76" y="1151"/>
                </a:cubicBezTo>
                <a:cubicBezTo>
                  <a:pt x="72" y="1157"/>
                  <a:pt x="70" y="1165"/>
                  <a:pt x="70" y="1173"/>
                </a:cubicBezTo>
                <a:cubicBezTo>
                  <a:pt x="70" y="1181"/>
                  <a:pt x="73" y="1190"/>
                  <a:pt x="77" y="1198"/>
                </a:cubicBezTo>
                <a:cubicBezTo>
                  <a:pt x="82" y="1206"/>
                  <a:pt x="95" y="1227"/>
                  <a:pt x="187" y="1276"/>
                </a:cubicBezTo>
                <a:cubicBezTo>
                  <a:pt x="277" y="1324"/>
                  <a:pt x="296" y="1323"/>
                  <a:pt x="303" y="1323"/>
                </a:cubicBezTo>
                <a:cubicBezTo>
                  <a:pt x="324" y="1322"/>
                  <a:pt x="336" y="1311"/>
                  <a:pt x="392" y="1239"/>
                </a:cubicBezTo>
                <a:cubicBezTo>
                  <a:pt x="421" y="1202"/>
                  <a:pt x="459" y="1151"/>
                  <a:pt x="506" y="1087"/>
                </a:cubicBezTo>
                <a:cubicBezTo>
                  <a:pt x="556" y="1020"/>
                  <a:pt x="605" y="952"/>
                  <a:pt x="635" y="910"/>
                </a:cubicBezTo>
                <a:cubicBezTo>
                  <a:pt x="678" y="963"/>
                  <a:pt x="727" y="1025"/>
                  <a:pt x="748" y="1051"/>
                </a:cubicBezTo>
                <a:cubicBezTo>
                  <a:pt x="747" y="1056"/>
                  <a:pt x="745" y="1061"/>
                  <a:pt x="744" y="1065"/>
                </a:cubicBezTo>
                <a:cubicBezTo>
                  <a:pt x="739" y="1083"/>
                  <a:pt x="738" y="1089"/>
                  <a:pt x="737" y="1094"/>
                </a:cubicBezTo>
                <a:cubicBezTo>
                  <a:pt x="737" y="1094"/>
                  <a:pt x="736" y="1097"/>
                  <a:pt x="736" y="1097"/>
                </a:cubicBezTo>
                <a:cubicBezTo>
                  <a:pt x="733" y="1109"/>
                  <a:pt x="728" y="1134"/>
                  <a:pt x="728" y="1161"/>
                </a:cubicBezTo>
                <a:cubicBezTo>
                  <a:pt x="728" y="1168"/>
                  <a:pt x="728" y="1175"/>
                  <a:pt x="729" y="1182"/>
                </a:cubicBezTo>
                <a:cubicBezTo>
                  <a:pt x="735" y="1239"/>
                  <a:pt x="796" y="1289"/>
                  <a:pt x="832" y="1314"/>
                </a:cubicBezTo>
                <a:cubicBezTo>
                  <a:pt x="903" y="1362"/>
                  <a:pt x="928" y="1355"/>
                  <a:pt x="937" y="1352"/>
                </a:cubicBezTo>
                <a:cubicBezTo>
                  <a:pt x="953" y="1347"/>
                  <a:pt x="973" y="1333"/>
                  <a:pt x="973" y="1290"/>
                </a:cubicBezTo>
                <a:cubicBezTo>
                  <a:pt x="973" y="1290"/>
                  <a:pt x="973" y="1289"/>
                  <a:pt x="973" y="1289"/>
                </a:cubicBezTo>
                <a:cubicBezTo>
                  <a:pt x="973" y="1274"/>
                  <a:pt x="971" y="1256"/>
                  <a:pt x="969" y="1238"/>
                </a:cubicBezTo>
                <a:cubicBezTo>
                  <a:pt x="968" y="1227"/>
                  <a:pt x="966" y="1209"/>
                  <a:pt x="966" y="1198"/>
                </a:cubicBezTo>
                <a:cubicBezTo>
                  <a:pt x="982" y="1187"/>
                  <a:pt x="1021" y="1166"/>
                  <a:pt x="1045" y="1157"/>
                </a:cubicBezTo>
                <a:cubicBezTo>
                  <a:pt x="1055" y="1172"/>
                  <a:pt x="1069" y="1197"/>
                  <a:pt x="1078" y="1212"/>
                </a:cubicBezTo>
                <a:cubicBezTo>
                  <a:pt x="1100" y="1249"/>
                  <a:pt x="1100" y="1249"/>
                  <a:pt x="1100" y="1249"/>
                </a:cubicBezTo>
                <a:cubicBezTo>
                  <a:pt x="1108" y="1262"/>
                  <a:pt x="1126" y="1290"/>
                  <a:pt x="1157" y="1281"/>
                </a:cubicBezTo>
                <a:cubicBezTo>
                  <a:pt x="1175" y="1275"/>
                  <a:pt x="1188" y="1262"/>
                  <a:pt x="1205" y="1208"/>
                </a:cubicBezTo>
                <a:cubicBezTo>
                  <a:pt x="1209" y="1192"/>
                  <a:pt x="1221" y="1151"/>
                  <a:pt x="1223" y="1113"/>
                </a:cubicBezTo>
                <a:cubicBezTo>
                  <a:pt x="1226" y="1048"/>
                  <a:pt x="1185" y="976"/>
                  <a:pt x="1130" y="949"/>
                </a:cubicBezTo>
                <a:cubicBezTo>
                  <a:pt x="1095" y="931"/>
                  <a:pt x="1057" y="933"/>
                  <a:pt x="1024" y="935"/>
                </a:cubicBezTo>
                <a:cubicBezTo>
                  <a:pt x="999" y="936"/>
                  <a:pt x="973" y="937"/>
                  <a:pt x="963" y="928"/>
                </a:cubicBezTo>
                <a:cubicBezTo>
                  <a:pt x="950" y="917"/>
                  <a:pt x="861" y="817"/>
                  <a:pt x="776" y="720"/>
                </a:cubicBezTo>
                <a:cubicBezTo>
                  <a:pt x="821" y="655"/>
                  <a:pt x="939" y="488"/>
                  <a:pt x="983" y="430"/>
                </a:cubicBezTo>
                <a:cubicBezTo>
                  <a:pt x="987" y="428"/>
                  <a:pt x="997" y="422"/>
                  <a:pt x="1017" y="420"/>
                </a:cubicBezTo>
                <a:cubicBezTo>
                  <a:pt x="1017" y="420"/>
                  <a:pt x="1018" y="420"/>
                  <a:pt x="1018" y="420"/>
                </a:cubicBezTo>
                <a:cubicBezTo>
                  <a:pt x="1032" y="418"/>
                  <a:pt x="1038" y="418"/>
                  <a:pt x="1042" y="418"/>
                </a:cubicBezTo>
                <a:cubicBezTo>
                  <a:pt x="1056" y="427"/>
                  <a:pt x="1075" y="426"/>
                  <a:pt x="1088" y="414"/>
                </a:cubicBezTo>
                <a:cubicBezTo>
                  <a:pt x="1105" y="399"/>
                  <a:pt x="1106" y="374"/>
                  <a:pt x="1092" y="358"/>
                </a:cubicBezTo>
                <a:cubicBezTo>
                  <a:pt x="1073" y="336"/>
                  <a:pt x="1041" y="336"/>
                  <a:pt x="1009" y="340"/>
                </a:cubicBezTo>
                <a:cubicBezTo>
                  <a:pt x="1008" y="340"/>
                  <a:pt x="1008" y="340"/>
                  <a:pt x="1008" y="340"/>
                </a:cubicBezTo>
                <a:cubicBezTo>
                  <a:pt x="962" y="345"/>
                  <a:pt x="934" y="365"/>
                  <a:pt x="924" y="376"/>
                </a:cubicBezTo>
                <a:cubicBezTo>
                  <a:pt x="924" y="376"/>
                  <a:pt x="923" y="377"/>
                  <a:pt x="923" y="378"/>
                </a:cubicBezTo>
                <a:cubicBezTo>
                  <a:pt x="869" y="446"/>
                  <a:pt x="699" y="690"/>
                  <a:pt x="692" y="700"/>
                </a:cubicBezTo>
                <a:cubicBezTo>
                  <a:pt x="682" y="715"/>
                  <a:pt x="683" y="735"/>
                  <a:pt x="695" y="749"/>
                </a:cubicBezTo>
                <a:cubicBezTo>
                  <a:pt x="727" y="785"/>
                  <a:pt x="888" y="968"/>
                  <a:pt x="910" y="988"/>
                </a:cubicBezTo>
                <a:cubicBezTo>
                  <a:pt x="944" y="1018"/>
                  <a:pt x="989" y="1016"/>
                  <a:pt x="1028" y="1015"/>
                </a:cubicBezTo>
                <a:cubicBezTo>
                  <a:pt x="1054" y="1013"/>
                  <a:pt x="1078" y="1012"/>
                  <a:pt x="1094" y="1020"/>
                </a:cubicBezTo>
                <a:cubicBezTo>
                  <a:pt x="1118" y="1032"/>
                  <a:pt x="1143" y="1071"/>
                  <a:pt x="1143" y="1106"/>
                </a:cubicBezTo>
                <a:cubicBezTo>
                  <a:pt x="1143" y="1107"/>
                  <a:pt x="1143" y="1109"/>
                  <a:pt x="1143" y="1110"/>
                </a:cubicBezTo>
                <a:cubicBezTo>
                  <a:pt x="1142" y="1123"/>
                  <a:pt x="1140" y="1139"/>
                  <a:pt x="1136" y="1153"/>
                </a:cubicBezTo>
                <a:cubicBezTo>
                  <a:pt x="1104" y="1098"/>
                  <a:pt x="1092" y="1082"/>
                  <a:pt x="1073" y="1076"/>
                </a:cubicBezTo>
                <a:cubicBezTo>
                  <a:pt x="1063" y="1072"/>
                  <a:pt x="1045" y="1066"/>
                  <a:pt x="972" y="1102"/>
                </a:cubicBezTo>
                <a:cubicBezTo>
                  <a:pt x="901" y="1138"/>
                  <a:pt x="894" y="1158"/>
                  <a:pt x="890" y="1167"/>
                </a:cubicBezTo>
                <a:cubicBezTo>
                  <a:pt x="887" y="1176"/>
                  <a:pt x="886" y="1186"/>
                  <a:pt x="886" y="1197"/>
                </a:cubicBezTo>
                <a:cubicBezTo>
                  <a:pt x="886" y="1211"/>
                  <a:pt x="888" y="1227"/>
                  <a:pt x="890" y="1247"/>
                </a:cubicBezTo>
                <a:cubicBezTo>
                  <a:pt x="890" y="1250"/>
                  <a:pt x="890" y="1253"/>
                  <a:pt x="891" y="1256"/>
                </a:cubicBezTo>
                <a:cubicBezTo>
                  <a:pt x="855" y="1234"/>
                  <a:pt x="811" y="1197"/>
                  <a:pt x="808" y="1173"/>
                </a:cubicBezTo>
                <a:cubicBezTo>
                  <a:pt x="808" y="1173"/>
                  <a:pt x="808" y="1172"/>
                  <a:pt x="808" y="1171"/>
                </a:cubicBezTo>
                <a:cubicBezTo>
                  <a:pt x="808" y="1168"/>
                  <a:pt x="808" y="1164"/>
                  <a:pt x="808" y="1161"/>
                </a:cubicBezTo>
                <a:cubicBezTo>
                  <a:pt x="808" y="1143"/>
                  <a:pt x="812" y="1123"/>
                  <a:pt x="814" y="1115"/>
                </a:cubicBezTo>
                <a:cubicBezTo>
                  <a:pt x="814" y="1115"/>
                  <a:pt x="816" y="1105"/>
                  <a:pt x="816" y="1105"/>
                </a:cubicBezTo>
                <a:cubicBezTo>
                  <a:pt x="816" y="1105"/>
                  <a:pt x="816" y="1107"/>
                  <a:pt x="816" y="1107"/>
                </a:cubicBezTo>
                <a:cubicBezTo>
                  <a:pt x="821" y="1087"/>
                  <a:pt x="821" y="1087"/>
                  <a:pt x="821" y="1087"/>
                </a:cubicBezTo>
                <a:cubicBezTo>
                  <a:pt x="830" y="1057"/>
                  <a:pt x="831" y="1050"/>
                  <a:pt x="831" y="1043"/>
                </a:cubicBezTo>
                <a:cubicBezTo>
                  <a:pt x="831" y="1042"/>
                  <a:pt x="831" y="1042"/>
                  <a:pt x="831" y="1041"/>
                </a:cubicBezTo>
                <a:cubicBezTo>
                  <a:pt x="831" y="1027"/>
                  <a:pt x="830" y="1025"/>
                  <a:pt x="798" y="985"/>
                </a:cubicBezTo>
                <a:cubicBezTo>
                  <a:pt x="743" y="917"/>
                  <a:pt x="743" y="917"/>
                  <a:pt x="743" y="917"/>
                </a:cubicBezTo>
                <a:cubicBezTo>
                  <a:pt x="664" y="819"/>
                  <a:pt x="664" y="819"/>
                  <a:pt x="664" y="819"/>
                </a:cubicBezTo>
                <a:cubicBezTo>
                  <a:pt x="656" y="809"/>
                  <a:pt x="645" y="803"/>
                  <a:pt x="632" y="804"/>
                </a:cubicBezTo>
                <a:cubicBezTo>
                  <a:pt x="619" y="804"/>
                  <a:pt x="608" y="810"/>
                  <a:pt x="601" y="820"/>
                </a:cubicBezTo>
                <a:cubicBezTo>
                  <a:pt x="477" y="993"/>
                  <a:pt x="336" y="1185"/>
                  <a:pt x="290" y="1238"/>
                </a:cubicBezTo>
                <a:cubicBezTo>
                  <a:pt x="258" y="1224"/>
                  <a:pt x="195" y="1191"/>
                  <a:pt x="163" y="1169"/>
                </a:cubicBezTo>
                <a:cubicBezTo>
                  <a:pt x="225" y="1095"/>
                  <a:pt x="421" y="873"/>
                  <a:pt x="548" y="730"/>
                </a:cubicBezTo>
                <a:cubicBezTo>
                  <a:pt x="555" y="722"/>
                  <a:pt x="558" y="713"/>
                  <a:pt x="558" y="703"/>
                </a:cubicBezTo>
                <a:cubicBezTo>
                  <a:pt x="558" y="694"/>
                  <a:pt x="555" y="685"/>
                  <a:pt x="549" y="677"/>
                </a:cubicBezTo>
                <a:cubicBezTo>
                  <a:pt x="522" y="646"/>
                  <a:pt x="290" y="373"/>
                  <a:pt x="281" y="363"/>
                </a:cubicBezTo>
                <a:cubicBezTo>
                  <a:pt x="265" y="345"/>
                  <a:pt x="243" y="345"/>
                  <a:pt x="216" y="344"/>
                </a:cubicBezTo>
                <a:cubicBezTo>
                  <a:pt x="155" y="342"/>
                  <a:pt x="103" y="336"/>
                  <a:pt x="83" y="281"/>
                </a:cubicBezTo>
                <a:cubicBezTo>
                  <a:pt x="81" y="270"/>
                  <a:pt x="80" y="259"/>
                  <a:pt x="80" y="248"/>
                </a:cubicBezTo>
                <a:cubicBezTo>
                  <a:pt x="80" y="233"/>
                  <a:pt x="82" y="218"/>
                  <a:pt x="84" y="204"/>
                </a:cubicBezTo>
                <a:cubicBezTo>
                  <a:pt x="104" y="241"/>
                  <a:pt x="130" y="275"/>
                  <a:pt x="166" y="280"/>
                </a:cubicBezTo>
                <a:cubicBezTo>
                  <a:pt x="218" y="288"/>
                  <a:pt x="275" y="245"/>
                  <a:pt x="291" y="232"/>
                </a:cubicBezTo>
                <a:cubicBezTo>
                  <a:pt x="315" y="212"/>
                  <a:pt x="326" y="196"/>
                  <a:pt x="327" y="178"/>
                </a:cubicBezTo>
                <a:cubicBezTo>
                  <a:pt x="327" y="177"/>
                  <a:pt x="327" y="176"/>
                  <a:pt x="327" y="175"/>
                </a:cubicBezTo>
                <a:cubicBezTo>
                  <a:pt x="327" y="170"/>
                  <a:pt x="327" y="163"/>
                  <a:pt x="326" y="151"/>
                </a:cubicBezTo>
                <a:cubicBezTo>
                  <a:pt x="325" y="142"/>
                  <a:pt x="324" y="127"/>
                  <a:pt x="324" y="112"/>
                </a:cubicBezTo>
                <a:cubicBezTo>
                  <a:pt x="360" y="133"/>
                  <a:pt x="405" y="168"/>
                  <a:pt x="408" y="187"/>
                </a:cubicBezTo>
                <a:cubicBezTo>
                  <a:pt x="408" y="189"/>
                  <a:pt x="408" y="191"/>
                  <a:pt x="408" y="193"/>
                </a:cubicBezTo>
                <a:cubicBezTo>
                  <a:pt x="408" y="215"/>
                  <a:pt x="393" y="248"/>
                  <a:pt x="382" y="271"/>
                </a:cubicBezTo>
                <a:cubicBezTo>
                  <a:pt x="372" y="293"/>
                  <a:pt x="363" y="310"/>
                  <a:pt x="363" y="327"/>
                </a:cubicBezTo>
                <a:cubicBezTo>
                  <a:pt x="363" y="333"/>
                  <a:pt x="365" y="339"/>
                  <a:pt x="367" y="345"/>
                </a:cubicBezTo>
                <a:cubicBezTo>
                  <a:pt x="370" y="352"/>
                  <a:pt x="374" y="358"/>
                  <a:pt x="379" y="362"/>
                </a:cubicBezTo>
                <a:cubicBezTo>
                  <a:pt x="385" y="369"/>
                  <a:pt x="395" y="382"/>
                  <a:pt x="408" y="398"/>
                </a:cubicBezTo>
                <a:cubicBezTo>
                  <a:pt x="446" y="445"/>
                  <a:pt x="510" y="524"/>
                  <a:pt x="588" y="615"/>
                </a:cubicBezTo>
                <a:cubicBezTo>
                  <a:pt x="596" y="624"/>
                  <a:pt x="607" y="629"/>
                  <a:pt x="619" y="629"/>
                </a:cubicBezTo>
                <a:cubicBezTo>
                  <a:pt x="638" y="629"/>
                  <a:pt x="648" y="617"/>
                  <a:pt x="661" y="603"/>
                </a:cubicBezTo>
                <a:cubicBezTo>
                  <a:pt x="689" y="569"/>
                  <a:pt x="689" y="569"/>
                  <a:pt x="689" y="569"/>
                </a:cubicBezTo>
                <a:cubicBezTo>
                  <a:pt x="856" y="362"/>
                  <a:pt x="856" y="362"/>
                  <a:pt x="856" y="362"/>
                </a:cubicBezTo>
                <a:cubicBezTo>
                  <a:pt x="856" y="362"/>
                  <a:pt x="859" y="359"/>
                  <a:pt x="859" y="359"/>
                </a:cubicBezTo>
                <a:cubicBezTo>
                  <a:pt x="876" y="342"/>
                  <a:pt x="884" y="323"/>
                  <a:pt x="884" y="302"/>
                </a:cubicBezTo>
                <a:cubicBezTo>
                  <a:pt x="884" y="278"/>
                  <a:pt x="873" y="253"/>
                  <a:pt x="849" y="225"/>
                </a:cubicBezTo>
                <a:cubicBezTo>
                  <a:pt x="835" y="208"/>
                  <a:pt x="817" y="206"/>
                  <a:pt x="746" y="202"/>
                </a:cubicBezTo>
                <a:cubicBezTo>
                  <a:pt x="726" y="200"/>
                  <a:pt x="726" y="200"/>
                  <a:pt x="726" y="200"/>
                </a:cubicBezTo>
                <a:cubicBezTo>
                  <a:pt x="720" y="200"/>
                  <a:pt x="707" y="197"/>
                  <a:pt x="687" y="183"/>
                </a:cubicBezTo>
                <a:cubicBezTo>
                  <a:pt x="701" y="156"/>
                  <a:pt x="735" y="111"/>
                  <a:pt x="754" y="92"/>
                </a:cubicBezTo>
                <a:cubicBezTo>
                  <a:pt x="821" y="122"/>
                  <a:pt x="1067" y="243"/>
                  <a:pt x="1118" y="285"/>
                </a:cubicBezTo>
                <a:cubicBezTo>
                  <a:pt x="1165" y="324"/>
                  <a:pt x="1216" y="441"/>
                  <a:pt x="1216" y="473"/>
                </a:cubicBezTo>
                <a:cubicBezTo>
                  <a:pt x="1216" y="474"/>
                  <a:pt x="1216" y="474"/>
                  <a:pt x="1216" y="474"/>
                </a:cubicBezTo>
                <a:cubicBezTo>
                  <a:pt x="1211" y="481"/>
                  <a:pt x="1208" y="489"/>
                  <a:pt x="1208" y="497"/>
                </a:cubicBezTo>
                <a:cubicBezTo>
                  <a:pt x="1208" y="506"/>
                  <a:pt x="1211" y="515"/>
                  <a:pt x="1217" y="522"/>
                </a:cubicBezTo>
                <a:cubicBezTo>
                  <a:pt x="1231" y="539"/>
                  <a:pt x="1256" y="542"/>
                  <a:pt x="1273" y="528"/>
                </a:cubicBezTo>
                <a:cubicBezTo>
                  <a:pt x="1283" y="520"/>
                  <a:pt x="1295" y="504"/>
                  <a:pt x="1296" y="475"/>
                </a:cubicBezTo>
                <a:cubicBezTo>
                  <a:pt x="1296" y="407"/>
                  <a:pt x="1228" y="272"/>
                  <a:pt x="1169" y="223"/>
                </a:cubicBezTo>
                <a:cubicBezTo>
                  <a:pt x="1103" y="168"/>
                  <a:pt x="792" y="19"/>
                  <a:pt x="764" y="10"/>
                </a:cubicBezTo>
                <a:cubicBezTo>
                  <a:pt x="734" y="0"/>
                  <a:pt x="708" y="23"/>
                  <a:pt x="684" y="5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the Exercise Name</a:t>
            </a:r>
            <a:br>
              <a:rPr lang="en-US" dirty="0"/>
            </a:br>
            <a:r>
              <a:rPr lang="en-US" dirty="0"/>
              <a:t>(from a workbook)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432000" y="1619999"/>
            <a:ext cx="324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Complete the exercise on page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92000" y="2880000"/>
            <a:ext cx="7920000" cy="3600000"/>
          </a:xfrm>
        </p:spPr>
        <p:txBody>
          <a:bodyPr>
            <a:normAutofit/>
          </a:bodyPr>
          <a:lstStyle>
            <a:lvl1pPr marL="180000" marR="0" indent="-1800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itchFamily="34" charset="0"/>
              <a:buChar char="●"/>
              <a:tabLst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objectives for the exercise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432000" y="2520000"/>
            <a:ext cx="360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Learning Outcomes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3672000" y="1620000"/>
            <a:ext cx="1080000" cy="360000"/>
          </a:xfrm>
        </p:spPr>
        <p:txBody>
          <a:bodyPr lIns="0" tIns="0" rIns="0" bIns="0" anchor="ctr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x-x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in PowerPoi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ChangeAspect="1"/>
          </p:cNvSpPr>
          <p:nvPr userDrawn="1"/>
        </p:nvSpPr>
        <p:spPr bwMode="auto">
          <a:xfrm>
            <a:off x="7934325" y="242888"/>
            <a:ext cx="904875" cy="914400"/>
          </a:xfrm>
          <a:custGeom>
            <a:avLst/>
            <a:gdLst/>
            <a:ahLst/>
            <a:cxnLst>
              <a:cxn ang="0">
                <a:pos x="600" y="195"/>
              </a:cxn>
              <a:cxn ang="0">
                <a:pos x="717" y="280"/>
              </a:cxn>
              <a:cxn ang="0">
                <a:pos x="795" y="286"/>
              </a:cxn>
              <a:cxn ang="0">
                <a:pos x="795" y="311"/>
              </a:cxn>
              <a:cxn ang="0">
                <a:pos x="471" y="348"/>
              </a:cxn>
              <a:cxn ang="0">
                <a:pos x="488" y="192"/>
              </a:cxn>
              <a:cxn ang="0">
                <a:pos x="275" y="17"/>
              </a:cxn>
              <a:cxn ang="0">
                <a:pos x="246" y="165"/>
              </a:cxn>
              <a:cxn ang="0">
                <a:pos x="80" y="76"/>
              </a:cxn>
              <a:cxn ang="0">
                <a:pos x="6" y="299"/>
              </a:cxn>
              <a:cxn ang="0">
                <a:pos x="229" y="425"/>
              </a:cxn>
              <a:cxn ang="0">
                <a:pos x="70" y="1173"/>
              </a:cxn>
              <a:cxn ang="0">
                <a:pos x="303" y="1323"/>
              </a:cxn>
              <a:cxn ang="0">
                <a:pos x="635" y="910"/>
              </a:cxn>
              <a:cxn ang="0">
                <a:pos x="737" y="1094"/>
              </a:cxn>
              <a:cxn ang="0">
                <a:pos x="729" y="1182"/>
              </a:cxn>
              <a:cxn ang="0">
                <a:pos x="973" y="1290"/>
              </a:cxn>
              <a:cxn ang="0">
                <a:pos x="966" y="1198"/>
              </a:cxn>
              <a:cxn ang="0">
                <a:pos x="1100" y="1249"/>
              </a:cxn>
              <a:cxn ang="0">
                <a:pos x="1223" y="1113"/>
              </a:cxn>
              <a:cxn ang="0">
                <a:pos x="963" y="928"/>
              </a:cxn>
              <a:cxn ang="0">
                <a:pos x="1017" y="420"/>
              </a:cxn>
              <a:cxn ang="0">
                <a:pos x="1088" y="414"/>
              </a:cxn>
              <a:cxn ang="0">
                <a:pos x="1008" y="340"/>
              </a:cxn>
              <a:cxn ang="0">
                <a:pos x="692" y="700"/>
              </a:cxn>
              <a:cxn ang="0">
                <a:pos x="1028" y="1015"/>
              </a:cxn>
              <a:cxn ang="0">
                <a:pos x="1143" y="1110"/>
              </a:cxn>
              <a:cxn ang="0">
                <a:pos x="972" y="1102"/>
              </a:cxn>
              <a:cxn ang="0">
                <a:pos x="890" y="1247"/>
              </a:cxn>
              <a:cxn ang="0">
                <a:pos x="808" y="1171"/>
              </a:cxn>
              <a:cxn ang="0">
                <a:pos x="816" y="1105"/>
              </a:cxn>
              <a:cxn ang="0">
                <a:pos x="831" y="1043"/>
              </a:cxn>
              <a:cxn ang="0">
                <a:pos x="743" y="917"/>
              </a:cxn>
              <a:cxn ang="0">
                <a:pos x="601" y="820"/>
              </a:cxn>
              <a:cxn ang="0">
                <a:pos x="548" y="730"/>
              </a:cxn>
              <a:cxn ang="0">
                <a:pos x="281" y="363"/>
              </a:cxn>
              <a:cxn ang="0">
                <a:pos x="80" y="248"/>
              </a:cxn>
              <a:cxn ang="0">
                <a:pos x="291" y="232"/>
              </a:cxn>
              <a:cxn ang="0">
                <a:pos x="326" y="151"/>
              </a:cxn>
              <a:cxn ang="0">
                <a:pos x="408" y="193"/>
              </a:cxn>
              <a:cxn ang="0">
                <a:pos x="367" y="345"/>
              </a:cxn>
              <a:cxn ang="0">
                <a:pos x="588" y="615"/>
              </a:cxn>
              <a:cxn ang="0">
                <a:pos x="689" y="569"/>
              </a:cxn>
              <a:cxn ang="0">
                <a:pos x="884" y="302"/>
              </a:cxn>
              <a:cxn ang="0">
                <a:pos x="726" y="200"/>
              </a:cxn>
              <a:cxn ang="0">
                <a:pos x="1118" y="285"/>
              </a:cxn>
              <a:cxn ang="0">
                <a:pos x="1208" y="497"/>
              </a:cxn>
              <a:cxn ang="0">
                <a:pos x="1296" y="475"/>
              </a:cxn>
              <a:cxn ang="0">
                <a:pos x="684" y="50"/>
              </a:cxn>
            </a:cxnLst>
            <a:rect l="0" t="0" r="r" b="b"/>
            <a:pathLst>
              <a:path w="1296" h="1362">
                <a:moveTo>
                  <a:pt x="684" y="50"/>
                </a:moveTo>
                <a:cubicBezTo>
                  <a:pt x="667" y="69"/>
                  <a:pt x="647" y="95"/>
                  <a:pt x="632" y="119"/>
                </a:cubicBezTo>
                <a:cubicBezTo>
                  <a:pt x="616" y="144"/>
                  <a:pt x="600" y="171"/>
                  <a:pt x="600" y="195"/>
                </a:cubicBezTo>
                <a:cubicBezTo>
                  <a:pt x="600" y="206"/>
                  <a:pt x="604" y="217"/>
                  <a:pt x="612" y="226"/>
                </a:cubicBezTo>
                <a:cubicBezTo>
                  <a:pt x="614" y="228"/>
                  <a:pt x="615" y="229"/>
                  <a:pt x="616" y="230"/>
                </a:cubicBezTo>
                <a:cubicBezTo>
                  <a:pt x="652" y="260"/>
                  <a:pt x="686" y="277"/>
                  <a:pt x="717" y="280"/>
                </a:cubicBezTo>
                <a:cubicBezTo>
                  <a:pt x="717" y="280"/>
                  <a:pt x="717" y="280"/>
                  <a:pt x="717" y="280"/>
                </a:cubicBezTo>
                <a:cubicBezTo>
                  <a:pt x="717" y="280"/>
                  <a:pt x="742" y="282"/>
                  <a:pt x="742" y="282"/>
                </a:cubicBezTo>
                <a:cubicBezTo>
                  <a:pt x="755" y="282"/>
                  <a:pt x="781" y="284"/>
                  <a:pt x="795" y="286"/>
                </a:cubicBezTo>
                <a:cubicBezTo>
                  <a:pt x="801" y="294"/>
                  <a:pt x="803" y="299"/>
                  <a:pt x="804" y="301"/>
                </a:cubicBezTo>
                <a:cubicBezTo>
                  <a:pt x="803" y="302"/>
                  <a:pt x="802" y="304"/>
                  <a:pt x="801" y="305"/>
                </a:cubicBezTo>
                <a:cubicBezTo>
                  <a:pt x="795" y="311"/>
                  <a:pt x="795" y="311"/>
                  <a:pt x="795" y="311"/>
                </a:cubicBezTo>
                <a:cubicBezTo>
                  <a:pt x="795" y="311"/>
                  <a:pt x="709" y="417"/>
                  <a:pt x="709" y="417"/>
                </a:cubicBezTo>
                <a:cubicBezTo>
                  <a:pt x="678" y="455"/>
                  <a:pt x="643" y="499"/>
                  <a:pt x="619" y="528"/>
                </a:cubicBezTo>
                <a:cubicBezTo>
                  <a:pt x="555" y="453"/>
                  <a:pt x="503" y="388"/>
                  <a:pt x="471" y="348"/>
                </a:cubicBezTo>
                <a:cubicBezTo>
                  <a:pt x="461" y="336"/>
                  <a:pt x="454" y="326"/>
                  <a:pt x="448" y="319"/>
                </a:cubicBezTo>
                <a:cubicBezTo>
                  <a:pt x="450" y="315"/>
                  <a:pt x="452" y="309"/>
                  <a:pt x="455" y="305"/>
                </a:cubicBezTo>
                <a:cubicBezTo>
                  <a:pt x="469" y="274"/>
                  <a:pt x="488" y="233"/>
                  <a:pt x="488" y="192"/>
                </a:cubicBezTo>
                <a:cubicBezTo>
                  <a:pt x="488" y="186"/>
                  <a:pt x="488" y="181"/>
                  <a:pt x="487" y="175"/>
                </a:cubicBezTo>
                <a:cubicBezTo>
                  <a:pt x="478" y="117"/>
                  <a:pt x="406" y="67"/>
                  <a:pt x="364" y="43"/>
                </a:cubicBezTo>
                <a:cubicBezTo>
                  <a:pt x="302" y="6"/>
                  <a:pt x="286" y="13"/>
                  <a:pt x="275" y="17"/>
                </a:cubicBezTo>
                <a:cubicBezTo>
                  <a:pt x="250" y="26"/>
                  <a:pt x="243" y="51"/>
                  <a:pt x="243" y="92"/>
                </a:cubicBezTo>
                <a:cubicBezTo>
                  <a:pt x="243" y="110"/>
                  <a:pt x="245" y="131"/>
                  <a:pt x="246" y="156"/>
                </a:cubicBezTo>
                <a:cubicBezTo>
                  <a:pt x="246" y="156"/>
                  <a:pt x="246" y="160"/>
                  <a:pt x="246" y="165"/>
                </a:cubicBezTo>
                <a:cubicBezTo>
                  <a:pt x="231" y="179"/>
                  <a:pt x="195" y="201"/>
                  <a:pt x="180" y="201"/>
                </a:cubicBezTo>
                <a:cubicBezTo>
                  <a:pt x="167" y="193"/>
                  <a:pt x="145" y="148"/>
                  <a:pt x="137" y="133"/>
                </a:cubicBezTo>
                <a:cubicBezTo>
                  <a:pt x="121" y="100"/>
                  <a:pt x="109" y="76"/>
                  <a:pt x="80" y="76"/>
                </a:cubicBezTo>
                <a:cubicBezTo>
                  <a:pt x="69" y="76"/>
                  <a:pt x="54" y="80"/>
                  <a:pt x="40" y="98"/>
                </a:cubicBezTo>
                <a:cubicBezTo>
                  <a:pt x="18" y="125"/>
                  <a:pt x="0" y="188"/>
                  <a:pt x="0" y="247"/>
                </a:cubicBezTo>
                <a:cubicBezTo>
                  <a:pt x="0" y="265"/>
                  <a:pt x="2" y="283"/>
                  <a:pt x="6" y="299"/>
                </a:cubicBezTo>
                <a:cubicBezTo>
                  <a:pt x="6" y="301"/>
                  <a:pt x="6" y="302"/>
                  <a:pt x="7" y="304"/>
                </a:cubicBezTo>
                <a:cubicBezTo>
                  <a:pt x="45" y="420"/>
                  <a:pt x="159" y="423"/>
                  <a:pt x="213" y="424"/>
                </a:cubicBezTo>
                <a:cubicBezTo>
                  <a:pt x="218" y="424"/>
                  <a:pt x="224" y="424"/>
                  <a:pt x="229" y="425"/>
                </a:cubicBezTo>
                <a:cubicBezTo>
                  <a:pt x="259" y="460"/>
                  <a:pt x="375" y="597"/>
                  <a:pt x="465" y="703"/>
                </a:cubicBezTo>
                <a:cubicBezTo>
                  <a:pt x="316" y="871"/>
                  <a:pt x="90" y="1128"/>
                  <a:pt x="76" y="1151"/>
                </a:cubicBezTo>
                <a:cubicBezTo>
                  <a:pt x="72" y="1157"/>
                  <a:pt x="70" y="1165"/>
                  <a:pt x="70" y="1173"/>
                </a:cubicBezTo>
                <a:cubicBezTo>
                  <a:pt x="70" y="1181"/>
                  <a:pt x="73" y="1190"/>
                  <a:pt x="77" y="1198"/>
                </a:cubicBezTo>
                <a:cubicBezTo>
                  <a:pt x="82" y="1206"/>
                  <a:pt x="95" y="1227"/>
                  <a:pt x="187" y="1276"/>
                </a:cubicBezTo>
                <a:cubicBezTo>
                  <a:pt x="277" y="1324"/>
                  <a:pt x="296" y="1323"/>
                  <a:pt x="303" y="1323"/>
                </a:cubicBezTo>
                <a:cubicBezTo>
                  <a:pt x="324" y="1322"/>
                  <a:pt x="336" y="1311"/>
                  <a:pt x="392" y="1239"/>
                </a:cubicBezTo>
                <a:cubicBezTo>
                  <a:pt x="421" y="1202"/>
                  <a:pt x="459" y="1151"/>
                  <a:pt x="506" y="1087"/>
                </a:cubicBezTo>
                <a:cubicBezTo>
                  <a:pt x="556" y="1020"/>
                  <a:pt x="605" y="952"/>
                  <a:pt x="635" y="910"/>
                </a:cubicBezTo>
                <a:cubicBezTo>
                  <a:pt x="678" y="963"/>
                  <a:pt x="727" y="1025"/>
                  <a:pt x="748" y="1051"/>
                </a:cubicBezTo>
                <a:cubicBezTo>
                  <a:pt x="747" y="1056"/>
                  <a:pt x="745" y="1061"/>
                  <a:pt x="744" y="1065"/>
                </a:cubicBezTo>
                <a:cubicBezTo>
                  <a:pt x="739" y="1083"/>
                  <a:pt x="738" y="1089"/>
                  <a:pt x="737" y="1094"/>
                </a:cubicBezTo>
                <a:cubicBezTo>
                  <a:pt x="737" y="1094"/>
                  <a:pt x="736" y="1097"/>
                  <a:pt x="736" y="1097"/>
                </a:cubicBezTo>
                <a:cubicBezTo>
                  <a:pt x="733" y="1109"/>
                  <a:pt x="728" y="1134"/>
                  <a:pt x="728" y="1161"/>
                </a:cubicBezTo>
                <a:cubicBezTo>
                  <a:pt x="728" y="1168"/>
                  <a:pt x="728" y="1175"/>
                  <a:pt x="729" y="1182"/>
                </a:cubicBezTo>
                <a:cubicBezTo>
                  <a:pt x="735" y="1239"/>
                  <a:pt x="796" y="1289"/>
                  <a:pt x="832" y="1314"/>
                </a:cubicBezTo>
                <a:cubicBezTo>
                  <a:pt x="903" y="1362"/>
                  <a:pt x="928" y="1355"/>
                  <a:pt x="937" y="1352"/>
                </a:cubicBezTo>
                <a:cubicBezTo>
                  <a:pt x="953" y="1347"/>
                  <a:pt x="973" y="1333"/>
                  <a:pt x="973" y="1290"/>
                </a:cubicBezTo>
                <a:cubicBezTo>
                  <a:pt x="973" y="1290"/>
                  <a:pt x="973" y="1289"/>
                  <a:pt x="973" y="1289"/>
                </a:cubicBezTo>
                <a:cubicBezTo>
                  <a:pt x="973" y="1274"/>
                  <a:pt x="971" y="1256"/>
                  <a:pt x="969" y="1238"/>
                </a:cubicBezTo>
                <a:cubicBezTo>
                  <a:pt x="968" y="1227"/>
                  <a:pt x="966" y="1209"/>
                  <a:pt x="966" y="1198"/>
                </a:cubicBezTo>
                <a:cubicBezTo>
                  <a:pt x="982" y="1187"/>
                  <a:pt x="1021" y="1166"/>
                  <a:pt x="1045" y="1157"/>
                </a:cubicBezTo>
                <a:cubicBezTo>
                  <a:pt x="1055" y="1172"/>
                  <a:pt x="1069" y="1197"/>
                  <a:pt x="1078" y="1212"/>
                </a:cubicBezTo>
                <a:cubicBezTo>
                  <a:pt x="1100" y="1249"/>
                  <a:pt x="1100" y="1249"/>
                  <a:pt x="1100" y="1249"/>
                </a:cubicBezTo>
                <a:cubicBezTo>
                  <a:pt x="1108" y="1262"/>
                  <a:pt x="1126" y="1290"/>
                  <a:pt x="1157" y="1281"/>
                </a:cubicBezTo>
                <a:cubicBezTo>
                  <a:pt x="1175" y="1275"/>
                  <a:pt x="1188" y="1262"/>
                  <a:pt x="1205" y="1208"/>
                </a:cubicBezTo>
                <a:cubicBezTo>
                  <a:pt x="1209" y="1192"/>
                  <a:pt x="1221" y="1151"/>
                  <a:pt x="1223" y="1113"/>
                </a:cubicBezTo>
                <a:cubicBezTo>
                  <a:pt x="1226" y="1048"/>
                  <a:pt x="1185" y="976"/>
                  <a:pt x="1130" y="949"/>
                </a:cubicBezTo>
                <a:cubicBezTo>
                  <a:pt x="1095" y="931"/>
                  <a:pt x="1057" y="933"/>
                  <a:pt x="1024" y="935"/>
                </a:cubicBezTo>
                <a:cubicBezTo>
                  <a:pt x="999" y="936"/>
                  <a:pt x="973" y="937"/>
                  <a:pt x="963" y="928"/>
                </a:cubicBezTo>
                <a:cubicBezTo>
                  <a:pt x="950" y="917"/>
                  <a:pt x="861" y="817"/>
                  <a:pt x="776" y="720"/>
                </a:cubicBezTo>
                <a:cubicBezTo>
                  <a:pt x="821" y="655"/>
                  <a:pt x="939" y="488"/>
                  <a:pt x="983" y="430"/>
                </a:cubicBezTo>
                <a:cubicBezTo>
                  <a:pt x="987" y="428"/>
                  <a:pt x="997" y="422"/>
                  <a:pt x="1017" y="420"/>
                </a:cubicBezTo>
                <a:cubicBezTo>
                  <a:pt x="1017" y="420"/>
                  <a:pt x="1018" y="420"/>
                  <a:pt x="1018" y="420"/>
                </a:cubicBezTo>
                <a:cubicBezTo>
                  <a:pt x="1032" y="418"/>
                  <a:pt x="1038" y="418"/>
                  <a:pt x="1042" y="418"/>
                </a:cubicBezTo>
                <a:cubicBezTo>
                  <a:pt x="1056" y="427"/>
                  <a:pt x="1075" y="426"/>
                  <a:pt x="1088" y="414"/>
                </a:cubicBezTo>
                <a:cubicBezTo>
                  <a:pt x="1105" y="399"/>
                  <a:pt x="1106" y="374"/>
                  <a:pt x="1092" y="358"/>
                </a:cubicBezTo>
                <a:cubicBezTo>
                  <a:pt x="1073" y="336"/>
                  <a:pt x="1041" y="336"/>
                  <a:pt x="1009" y="340"/>
                </a:cubicBezTo>
                <a:cubicBezTo>
                  <a:pt x="1008" y="340"/>
                  <a:pt x="1008" y="340"/>
                  <a:pt x="1008" y="340"/>
                </a:cubicBezTo>
                <a:cubicBezTo>
                  <a:pt x="962" y="345"/>
                  <a:pt x="934" y="365"/>
                  <a:pt x="924" y="376"/>
                </a:cubicBezTo>
                <a:cubicBezTo>
                  <a:pt x="924" y="376"/>
                  <a:pt x="923" y="377"/>
                  <a:pt x="923" y="378"/>
                </a:cubicBezTo>
                <a:cubicBezTo>
                  <a:pt x="869" y="446"/>
                  <a:pt x="699" y="690"/>
                  <a:pt x="692" y="700"/>
                </a:cubicBezTo>
                <a:cubicBezTo>
                  <a:pt x="682" y="715"/>
                  <a:pt x="683" y="735"/>
                  <a:pt x="695" y="749"/>
                </a:cubicBezTo>
                <a:cubicBezTo>
                  <a:pt x="727" y="785"/>
                  <a:pt x="888" y="968"/>
                  <a:pt x="910" y="988"/>
                </a:cubicBezTo>
                <a:cubicBezTo>
                  <a:pt x="944" y="1018"/>
                  <a:pt x="989" y="1016"/>
                  <a:pt x="1028" y="1015"/>
                </a:cubicBezTo>
                <a:cubicBezTo>
                  <a:pt x="1054" y="1013"/>
                  <a:pt x="1078" y="1012"/>
                  <a:pt x="1094" y="1020"/>
                </a:cubicBezTo>
                <a:cubicBezTo>
                  <a:pt x="1118" y="1032"/>
                  <a:pt x="1143" y="1071"/>
                  <a:pt x="1143" y="1106"/>
                </a:cubicBezTo>
                <a:cubicBezTo>
                  <a:pt x="1143" y="1107"/>
                  <a:pt x="1143" y="1109"/>
                  <a:pt x="1143" y="1110"/>
                </a:cubicBezTo>
                <a:cubicBezTo>
                  <a:pt x="1142" y="1123"/>
                  <a:pt x="1140" y="1139"/>
                  <a:pt x="1136" y="1153"/>
                </a:cubicBezTo>
                <a:cubicBezTo>
                  <a:pt x="1104" y="1098"/>
                  <a:pt x="1092" y="1082"/>
                  <a:pt x="1073" y="1076"/>
                </a:cubicBezTo>
                <a:cubicBezTo>
                  <a:pt x="1063" y="1072"/>
                  <a:pt x="1045" y="1066"/>
                  <a:pt x="972" y="1102"/>
                </a:cubicBezTo>
                <a:cubicBezTo>
                  <a:pt x="901" y="1138"/>
                  <a:pt x="894" y="1158"/>
                  <a:pt x="890" y="1167"/>
                </a:cubicBezTo>
                <a:cubicBezTo>
                  <a:pt x="887" y="1176"/>
                  <a:pt x="886" y="1186"/>
                  <a:pt x="886" y="1197"/>
                </a:cubicBezTo>
                <a:cubicBezTo>
                  <a:pt x="886" y="1211"/>
                  <a:pt x="888" y="1227"/>
                  <a:pt x="890" y="1247"/>
                </a:cubicBezTo>
                <a:cubicBezTo>
                  <a:pt x="890" y="1250"/>
                  <a:pt x="890" y="1253"/>
                  <a:pt x="891" y="1256"/>
                </a:cubicBezTo>
                <a:cubicBezTo>
                  <a:pt x="855" y="1234"/>
                  <a:pt x="811" y="1197"/>
                  <a:pt x="808" y="1173"/>
                </a:cubicBezTo>
                <a:cubicBezTo>
                  <a:pt x="808" y="1173"/>
                  <a:pt x="808" y="1172"/>
                  <a:pt x="808" y="1171"/>
                </a:cubicBezTo>
                <a:cubicBezTo>
                  <a:pt x="808" y="1168"/>
                  <a:pt x="808" y="1164"/>
                  <a:pt x="808" y="1161"/>
                </a:cubicBezTo>
                <a:cubicBezTo>
                  <a:pt x="808" y="1143"/>
                  <a:pt x="812" y="1123"/>
                  <a:pt x="814" y="1115"/>
                </a:cubicBezTo>
                <a:cubicBezTo>
                  <a:pt x="814" y="1115"/>
                  <a:pt x="816" y="1105"/>
                  <a:pt x="816" y="1105"/>
                </a:cubicBezTo>
                <a:cubicBezTo>
                  <a:pt x="816" y="1105"/>
                  <a:pt x="816" y="1107"/>
                  <a:pt x="816" y="1107"/>
                </a:cubicBezTo>
                <a:cubicBezTo>
                  <a:pt x="821" y="1087"/>
                  <a:pt x="821" y="1087"/>
                  <a:pt x="821" y="1087"/>
                </a:cubicBezTo>
                <a:cubicBezTo>
                  <a:pt x="830" y="1057"/>
                  <a:pt x="831" y="1050"/>
                  <a:pt x="831" y="1043"/>
                </a:cubicBezTo>
                <a:cubicBezTo>
                  <a:pt x="831" y="1042"/>
                  <a:pt x="831" y="1042"/>
                  <a:pt x="831" y="1041"/>
                </a:cubicBezTo>
                <a:cubicBezTo>
                  <a:pt x="831" y="1027"/>
                  <a:pt x="830" y="1025"/>
                  <a:pt x="798" y="985"/>
                </a:cubicBezTo>
                <a:cubicBezTo>
                  <a:pt x="743" y="917"/>
                  <a:pt x="743" y="917"/>
                  <a:pt x="743" y="917"/>
                </a:cubicBezTo>
                <a:cubicBezTo>
                  <a:pt x="664" y="819"/>
                  <a:pt x="664" y="819"/>
                  <a:pt x="664" y="819"/>
                </a:cubicBezTo>
                <a:cubicBezTo>
                  <a:pt x="656" y="809"/>
                  <a:pt x="645" y="803"/>
                  <a:pt x="632" y="804"/>
                </a:cubicBezTo>
                <a:cubicBezTo>
                  <a:pt x="619" y="804"/>
                  <a:pt x="608" y="810"/>
                  <a:pt x="601" y="820"/>
                </a:cubicBezTo>
                <a:cubicBezTo>
                  <a:pt x="477" y="993"/>
                  <a:pt x="336" y="1185"/>
                  <a:pt x="290" y="1238"/>
                </a:cubicBezTo>
                <a:cubicBezTo>
                  <a:pt x="258" y="1224"/>
                  <a:pt x="195" y="1191"/>
                  <a:pt x="163" y="1169"/>
                </a:cubicBezTo>
                <a:cubicBezTo>
                  <a:pt x="225" y="1095"/>
                  <a:pt x="421" y="873"/>
                  <a:pt x="548" y="730"/>
                </a:cubicBezTo>
                <a:cubicBezTo>
                  <a:pt x="555" y="722"/>
                  <a:pt x="558" y="713"/>
                  <a:pt x="558" y="703"/>
                </a:cubicBezTo>
                <a:cubicBezTo>
                  <a:pt x="558" y="694"/>
                  <a:pt x="555" y="685"/>
                  <a:pt x="549" y="677"/>
                </a:cubicBezTo>
                <a:cubicBezTo>
                  <a:pt x="522" y="646"/>
                  <a:pt x="290" y="373"/>
                  <a:pt x="281" y="363"/>
                </a:cubicBezTo>
                <a:cubicBezTo>
                  <a:pt x="265" y="345"/>
                  <a:pt x="243" y="345"/>
                  <a:pt x="216" y="344"/>
                </a:cubicBezTo>
                <a:cubicBezTo>
                  <a:pt x="155" y="342"/>
                  <a:pt x="103" y="336"/>
                  <a:pt x="83" y="281"/>
                </a:cubicBezTo>
                <a:cubicBezTo>
                  <a:pt x="81" y="270"/>
                  <a:pt x="80" y="259"/>
                  <a:pt x="80" y="248"/>
                </a:cubicBezTo>
                <a:cubicBezTo>
                  <a:pt x="80" y="233"/>
                  <a:pt x="82" y="218"/>
                  <a:pt x="84" y="204"/>
                </a:cubicBezTo>
                <a:cubicBezTo>
                  <a:pt x="104" y="241"/>
                  <a:pt x="130" y="275"/>
                  <a:pt x="166" y="280"/>
                </a:cubicBezTo>
                <a:cubicBezTo>
                  <a:pt x="218" y="288"/>
                  <a:pt x="275" y="245"/>
                  <a:pt x="291" y="232"/>
                </a:cubicBezTo>
                <a:cubicBezTo>
                  <a:pt x="315" y="212"/>
                  <a:pt x="326" y="196"/>
                  <a:pt x="327" y="178"/>
                </a:cubicBezTo>
                <a:cubicBezTo>
                  <a:pt x="327" y="177"/>
                  <a:pt x="327" y="176"/>
                  <a:pt x="327" y="175"/>
                </a:cubicBezTo>
                <a:cubicBezTo>
                  <a:pt x="327" y="170"/>
                  <a:pt x="327" y="163"/>
                  <a:pt x="326" y="151"/>
                </a:cubicBezTo>
                <a:cubicBezTo>
                  <a:pt x="325" y="142"/>
                  <a:pt x="324" y="127"/>
                  <a:pt x="324" y="112"/>
                </a:cubicBezTo>
                <a:cubicBezTo>
                  <a:pt x="360" y="133"/>
                  <a:pt x="405" y="168"/>
                  <a:pt x="408" y="187"/>
                </a:cubicBezTo>
                <a:cubicBezTo>
                  <a:pt x="408" y="189"/>
                  <a:pt x="408" y="191"/>
                  <a:pt x="408" y="193"/>
                </a:cubicBezTo>
                <a:cubicBezTo>
                  <a:pt x="408" y="215"/>
                  <a:pt x="393" y="248"/>
                  <a:pt x="382" y="271"/>
                </a:cubicBezTo>
                <a:cubicBezTo>
                  <a:pt x="372" y="293"/>
                  <a:pt x="363" y="310"/>
                  <a:pt x="363" y="327"/>
                </a:cubicBezTo>
                <a:cubicBezTo>
                  <a:pt x="363" y="333"/>
                  <a:pt x="365" y="339"/>
                  <a:pt x="367" y="345"/>
                </a:cubicBezTo>
                <a:cubicBezTo>
                  <a:pt x="370" y="352"/>
                  <a:pt x="374" y="358"/>
                  <a:pt x="379" y="362"/>
                </a:cubicBezTo>
                <a:cubicBezTo>
                  <a:pt x="385" y="369"/>
                  <a:pt x="395" y="382"/>
                  <a:pt x="408" y="398"/>
                </a:cubicBezTo>
                <a:cubicBezTo>
                  <a:pt x="446" y="445"/>
                  <a:pt x="510" y="524"/>
                  <a:pt x="588" y="615"/>
                </a:cubicBezTo>
                <a:cubicBezTo>
                  <a:pt x="596" y="624"/>
                  <a:pt x="607" y="629"/>
                  <a:pt x="619" y="629"/>
                </a:cubicBezTo>
                <a:cubicBezTo>
                  <a:pt x="638" y="629"/>
                  <a:pt x="648" y="617"/>
                  <a:pt x="661" y="603"/>
                </a:cubicBezTo>
                <a:cubicBezTo>
                  <a:pt x="689" y="569"/>
                  <a:pt x="689" y="569"/>
                  <a:pt x="689" y="569"/>
                </a:cubicBezTo>
                <a:cubicBezTo>
                  <a:pt x="856" y="362"/>
                  <a:pt x="856" y="362"/>
                  <a:pt x="856" y="362"/>
                </a:cubicBezTo>
                <a:cubicBezTo>
                  <a:pt x="856" y="362"/>
                  <a:pt x="859" y="359"/>
                  <a:pt x="859" y="359"/>
                </a:cubicBezTo>
                <a:cubicBezTo>
                  <a:pt x="876" y="342"/>
                  <a:pt x="884" y="323"/>
                  <a:pt x="884" y="302"/>
                </a:cubicBezTo>
                <a:cubicBezTo>
                  <a:pt x="884" y="278"/>
                  <a:pt x="873" y="253"/>
                  <a:pt x="849" y="225"/>
                </a:cubicBezTo>
                <a:cubicBezTo>
                  <a:pt x="835" y="208"/>
                  <a:pt x="817" y="206"/>
                  <a:pt x="746" y="202"/>
                </a:cubicBezTo>
                <a:cubicBezTo>
                  <a:pt x="726" y="200"/>
                  <a:pt x="726" y="200"/>
                  <a:pt x="726" y="200"/>
                </a:cubicBezTo>
                <a:cubicBezTo>
                  <a:pt x="720" y="200"/>
                  <a:pt x="707" y="197"/>
                  <a:pt x="687" y="183"/>
                </a:cubicBezTo>
                <a:cubicBezTo>
                  <a:pt x="701" y="156"/>
                  <a:pt x="735" y="111"/>
                  <a:pt x="754" y="92"/>
                </a:cubicBezTo>
                <a:cubicBezTo>
                  <a:pt x="821" y="122"/>
                  <a:pt x="1067" y="243"/>
                  <a:pt x="1118" y="285"/>
                </a:cubicBezTo>
                <a:cubicBezTo>
                  <a:pt x="1165" y="324"/>
                  <a:pt x="1216" y="441"/>
                  <a:pt x="1216" y="473"/>
                </a:cubicBezTo>
                <a:cubicBezTo>
                  <a:pt x="1216" y="474"/>
                  <a:pt x="1216" y="474"/>
                  <a:pt x="1216" y="474"/>
                </a:cubicBezTo>
                <a:cubicBezTo>
                  <a:pt x="1211" y="481"/>
                  <a:pt x="1208" y="489"/>
                  <a:pt x="1208" y="497"/>
                </a:cubicBezTo>
                <a:cubicBezTo>
                  <a:pt x="1208" y="506"/>
                  <a:pt x="1211" y="515"/>
                  <a:pt x="1217" y="522"/>
                </a:cubicBezTo>
                <a:cubicBezTo>
                  <a:pt x="1231" y="539"/>
                  <a:pt x="1256" y="542"/>
                  <a:pt x="1273" y="528"/>
                </a:cubicBezTo>
                <a:cubicBezTo>
                  <a:pt x="1283" y="520"/>
                  <a:pt x="1295" y="504"/>
                  <a:pt x="1296" y="475"/>
                </a:cubicBezTo>
                <a:cubicBezTo>
                  <a:pt x="1296" y="407"/>
                  <a:pt x="1228" y="272"/>
                  <a:pt x="1169" y="223"/>
                </a:cubicBezTo>
                <a:cubicBezTo>
                  <a:pt x="1103" y="168"/>
                  <a:pt x="792" y="19"/>
                  <a:pt x="764" y="10"/>
                </a:cubicBezTo>
                <a:cubicBezTo>
                  <a:pt x="734" y="0"/>
                  <a:pt x="708" y="23"/>
                  <a:pt x="684" y="5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the Exercise Name</a:t>
            </a:r>
            <a:br>
              <a:rPr lang="en-US" dirty="0"/>
            </a:br>
            <a:r>
              <a:rPr lang="en-US" dirty="0"/>
              <a:t>(steps are listed here)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792000" y="1979999"/>
            <a:ext cx="7920000" cy="288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some simple steps to follow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432000" y="1619999"/>
            <a:ext cx="360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Procedure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92000" y="5220000"/>
            <a:ext cx="7920000" cy="1080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objectives for the exercise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432000" y="4859999"/>
            <a:ext cx="360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Learning Outcomes</a:t>
            </a: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ChangeAspect="1"/>
          </p:cNvSpPr>
          <p:nvPr userDrawn="1"/>
        </p:nvSpPr>
        <p:spPr bwMode="auto">
          <a:xfrm>
            <a:off x="7934325" y="242888"/>
            <a:ext cx="904875" cy="914400"/>
          </a:xfrm>
          <a:custGeom>
            <a:avLst/>
            <a:gdLst/>
            <a:ahLst/>
            <a:cxnLst>
              <a:cxn ang="0">
                <a:pos x="600" y="195"/>
              </a:cxn>
              <a:cxn ang="0">
                <a:pos x="717" y="280"/>
              </a:cxn>
              <a:cxn ang="0">
                <a:pos x="795" y="286"/>
              </a:cxn>
              <a:cxn ang="0">
                <a:pos x="795" y="311"/>
              </a:cxn>
              <a:cxn ang="0">
                <a:pos x="471" y="348"/>
              </a:cxn>
              <a:cxn ang="0">
                <a:pos x="488" y="192"/>
              </a:cxn>
              <a:cxn ang="0">
                <a:pos x="275" y="17"/>
              </a:cxn>
              <a:cxn ang="0">
                <a:pos x="246" y="165"/>
              </a:cxn>
              <a:cxn ang="0">
                <a:pos x="80" y="76"/>
              </a:cxn>
              <a:cxn ang="0">
                <a:pos x="6" y="299"/>
              </a:cxn>
              <a:cxn ang="0">
                <a:pos x="229" y="425"/>
              </a:cxn>
              <a:cxn ang="0">
                <a:pos x="70" y="1173"/>
              </a:cxn>
              <a:cxn ang="0">
                <a:pos x="303" y="1323"/>
              </a:cxn>
              <a:cxn ang="0">
                <a:pos x="635" y="910"/>
              </a:cxn>
              <a:cxn ang="0">
                <a:pos x="737" y="1094"/>
              </a:cxn>
              <a:cxn ang="0">
                <a:pos x="729" y="1182"/>
              </a:cxn>
              <a:cxn ang="0">
                <a:pos x="973" y="1290"/>
              </a:cxn>
              <a:cxn ang="0">
                <a:pos x="966" y="1198"/>
              </a:cxn>
              <a:cxn ang="0">
                <a:pos x="1100" y="1249"/>
              </a:cxn>
              <a:cxn ang="0">
                <a:pos x="1223" y="1113"/>
              </a:cxn>
              <a:cxn ang="0">
                <a:pos x="963" y="928"/>
              </a:cxn>
              <a:cxn ang="0">
                <a:pos x="1017" y="420"/>
              </a:cxn>
              <a:cxn ang="0">
                <a:pos x="1088" y="414"/>
              </a:cxn>
              <a:cxn ang="0">
                <a:pos x="1008" y="340"/>
              </a:cxn>
              <a:cxn ang="0">
                <a:pos x="692" y="700"/>
              </a:cxn>
              <a:cxn ang="0">
                <a:pos x="1028" y="1015"/>
              </a:cxn>
              <a:cxn ang="0">
                <a:pos x="1143" y="1110"/>
              </a:cxn>
              <a:cxn ang="0">
                <a:pos x="972" y="1102"/>
              </a:cxn>
              <a:cxn ang="0">
                <a:pos x="890" y="1247"/>
              </a:cxn>
              <a:cxn ang="0">
                <a:pos x="808" y="1171"/>
              </a:cxn>
              <a:cxn ang="0">
                <a:pos x="816" y="1105"/>
              </a:cxn>
              <a:cxn ang="0">
                <a:pos x="831" y="1043"/>
              </a:cxn>
              <a:cxn ang="0">
                <a:pos x="743" y="917"/>
              </a:cxn>
              <a:cxn ang="0">
                <a:pos x="601" y="820"/>
              </a:cxn>
              <a:cxn ang="0">
                <a:pos x="548" y="730"/>
              </a:cxn>
              <a:cxn ang="0">
                <a:pos x="281" y="363"/>
              </a:cxn>
              <a:cxn ang="0">
                <a:pos x="80" y="248"/>
              </a:cxn>
              <a:cxn ang="0">
                <a:pos x="291" y="232"/>
              </a:cxn>
              <a:cxn ang="0">
                <a:pos x="326" y="151"/>
              </a:cxn>
              <a:cxn ang="0">
                <a:pos x="408" y="193"/>
              </a:cxn>
              <a:cxn ang="0">
                <a:pos x="367" y="345"/>
              </a:cxn>
              <a:cxn ang="0">
                <a:pos x="588" y="615"/>
              </a:cxn>
              <a:cxn ang="0">
                <a:pos x="689" y="569"/>
              </a:cxn>
              <a:cxn ang="0">
                <a:pos x="884" y="302"/>
              </a:cxn>
              <a:cxn ang="0">
                <a:pos x="726" y="200"/>
              </a:cxn>
              <a:cxn ang="0">
                <a:pos x="1118" y="285"/>
              </a:cxn>
              <a:cxn ang="0">
                <a:pos x="1208" y="497"/>
              </a:cxn>
              <a:cxn ang="0">
                <a:pos x="1296" y="475"/>
              </a:cxn>
              <a:cxn ang="0">
                <a:pos x="684" y="50"/>
              </a:cxn>
            </a:cxnLst>
            <a:rect l="0" t="0" r="r" b="b"/>
            <a:pathLst>
              <a:path w="1296" h="1362">
                <a:moveTo>
                  <a:pt x="684" y="50"/>
                </a:moveTo>
                <a:cubicBezTo>
                  <a:pt x="667" y="69"/>
                  <a:pt x="647" y="95"/>
                  <a:pt x="632" y="119"/>
                </a:cubicBezTo>
                <a:cubicBezTo>
                  <a:pt x="616" y="144"/>
                  <a:pt x="600" y="171"/>
                  <a:pt x="600" y="195"/>
                </a:cubicBezTo>
                <a:cubicBezTo>
                  <a:pt x="600" y="206"/>
                  <a:pt x="604" y="217"/>
                  <a:pt x="612" y="226"/>
                </a:cubicBezTo>
                <a:cubicBezTo>
                  <a:pt x="614" y="228"/>
                  <a:pt x="615" y="229"/>
                  <a:pt x="616" y="230"/>
                </a:cubicBezTo>
                <a:cubicBezTo>
                  <a:pt x="652" y="260"/>
                  <a:pt x="686" y="277"/>
                  <a:pt x="717" y="280"/>
                </a:cubicBezTo>
                <a:cubicBezTo>
                  <a:pt x="717" y="280"/>
                  <a:pt x="717" y="280"/>
                  <a:pt x="717" y="280"/>
                </a:cubicBezTo>
                <a:cubicBezTo>
                  <a:pt x="717" y="280"/>
                  <a:pt x="742" y="282"/>
                  <a:pt x="742" y="282"/>
                </a:cubicBezTo>
                <a:cubicBezTo>
                  <a:pt x="755" y="282"/>
                  <a:pt x="781" y="284"/>
                  <a:pt x="795" y="286"/>
                </a:cubicBezTo>
                <a:cubicBezTo>
                  <a:pt x="801" y="294"/>
                  <a:pt x="803" y="299"/>
                  <a:pt x="804" y="301"/>
                </a:cubicBezTo>
                <a:cubicBezTo>
                  <a:pt x="803" y="302"/>
                  <a:pt x="802" y="304"/>
                  <a:pt x="801" y="305"/>
                </a:cubicBezTo>
                <a:cubicBezTo>
                  <a:pt x="795" y="311"/>
                  <a:pt x="795" y="311"/>
                  <a:pt x="795" y="311"/>
                </a:cubicBezTo>
                <a:cubicBezTo>
                  <a:pt x="795" y="311"/>
                  <a:pt x="709" y="417"/>
                  <a:pt x="709" y="417"/>
                </a:cubicBezTo>
                <a:cubicBezTo>
                  <a:pt x="678" y="455"/>
                  <a:pt x="643" y="499"/>
                  <a:pt x="619" y="528"/>
                </a:cubicBezTo>
                <a:cubicBezTo>
                  <a:pt x="555" y="453"/>
                  <a:pt x="503" y="388"/>
                  <a:pt x="471" y="348"/>
                </a:cubicBezTo>
                <a:cubicBezTo>
                  <a:pt x="461" y="336"/>
                  <a:pt x="454" y="326"/>
                  <a:pt x="448" y="319"/>
                </a:cubicBezTo>
                <a:cubicBezTo>
                  <a:pt x="450" y="315"/>
                  <a:pt x="452" y="309"/>
                  <a:pt x="455" y="305"/>
                </a:cubicBezTo>
                <a:cubicBezTo>
                  <a:pt x="469" y="274"/>
                  <a:pt x="488" y="233"/>
                  <a:pt x="488" y="192"/>
                </a:cubicBezTo>
                <a:cubicBezTo>
                  <a:pt x="488" y="186"/>
                  <a:pt x="488" y="181"/>
                  <a:pt x="487" y="175"/>
                </a:cubicBezTo>
                <a:cubicBezTo>
                  <a:pt x="478" y="117"/>
                  <a:pt x="406" y="67"/>
                  <a:pt x="364" y="43"/>
                </a:cubicBezTo>
                <a:cubicBezTo>
                  <a:pt x="302" y="6"/>
                  <a:pt x="286" y="13"/>
                  <a:pt x="275" y="17"/>
                </a:cubicBezTo>
                <a:cubicBezTo>
                  <a:pt x="250" y="26"/>
                  <a:pt x="243" y="51"/>
                  <a:pt x="243" y="92"/>
                </a:cubicBezTo>
                <a:cubicBezTo>
                  <a:pt x="243" y="110"/>
                  <a:pt x="245" y="131"/>
                  <a:pt x="246" y="156"/>
                </a:cubicBezTo>
                <a:cubicBezTo>
                  <a:pt x="246" y="156"/>
                  <a:pt x="246" y="160"/>
                  <a:pt x="246" y="165"/>
                </a:cubicBezTo>
                <a:cubicBezTo>
                  <a:pt x="231" y="179"/>
                  <a:pt x="195" y="201"/>
                  <a:pt x="180" y="201"/>
                </a:cubicBezTo>
                <a:cubicBezTo>
                  <a:pt x="167" y="193"/>
                  <a:pt x="145" y="148"/>
                  <a:pt x="137" y="133"/>
                </a:cubicBezTo>
                <a:cubicBezTo>
                  <a:pt x="121" y="100"/>
                  <a:pt x="109" y="76"/>
                  <a:pt x="80" y="76"/>
                </a:cubicBezTo>
                <a:cubicBezTo>
                  <a:pt x="69" y="76"/>
                  <a:pt x="54" y="80"/>
                  <a:pt x="40" y="98"/>
                </a:cubicBezTo>
                <a:cubicBezTo>
                  <a:pt x="18" y="125"/>
                  <a:pt x="0" y="188"/>
                  <a:pt x="0" y="247"/>
                </a:cubicBezTo>
                <a:cubicBezTo>
                  <a:pt x="0" y="265"/>
                  <a:pt x="2" y="283"/>
                  <a:pt x="6" y="299"/>
                </a:cubicBezTo>
                <a:cubicBezTo>
                  <a:pt x="6" y="301"/>
                  <a:pt x="6" y="302"/>
                  <a:pt x="7" y="304"/>
                </a:cubicBezTo>
                <a:cubicBezTo>
                  <a:pt x="45" y="420"/>
                  <a:pt x="159" y="423"/>
                  <a:pt x="213" y="424"/>
                </a:cubicBezTo>
                <a:cubicBezTo>
                  <a:pt x="218" y="424"/>
                  <a:pt x="224" y="424"/>
                  <a:pt x="229" y="425"/>
                </a:cubicBezTo>
                <a:cubicBezTo>
                  <a:pt x="259" y="460"/>
                  <a:pt x="375" y="597"/>
                  <a:pt x="465" y="703"/>
                </a:cubicBezTo>
                <a:cubicBezTo>
                  <a:pt x="316" y="871"/>
                  <a:pt x="90" y="1128"/>
                  <a:pt x="76" y="1151"/>
                </a:cubicBezTo>
                <a:cubicBezTo>
                  <a:pt x="72" y="1157"/>
                  <a:pt x="70" y="1165"/>
                  <a:pt x="70" y="1173"/>
                </a:cubicBezTo>
                <a:cubicBezTo>
                  <a:pt x="70" y="1181"/>
                  <a:pt x="73" y="1190"/>
                  <a:pt x="77" y="1198"/>
                </a:cubicBezTo>
                <a:cubicBezTo>
                  <a:pt x="82" y="1206"/>
                  <a:pt x="95" y="1227"/>
                  <a:pt x="187" y="1276"/>
                </a:cubicBezTo>
                <a:cubicBezTo>
                  <a:pt x="277" y="1324"/>
                  <a:pt x="296" y="1323"/>
                  <a:pt x="303" y="1323"/>
                </a:cubicBezTo>
                <a:cubicBezTo>
                  <a:pt x="324" y="1322"/>
                  <a:pt x="336" y="1311"/>
                  <a:pt x="392" y="1239"/>
                </a:cubicBezTo>
                <a:cubicBezTo>
                  <a:pt x="421" y="1202"/>
                  <a:pt x="459" y="1151"/>
                  <a:pt x="506" y="1087"/>
                </a:cubicBezTo>
                <a:cubicBezTo>
                  <a:pt x="556" y="1020"/>
                  <a:pt x="605" y="952"/>
                  <a:pt x="635" y="910"/>
                </a:cubicBezTo>
                <a:cubicBezTo>
                  <a:pt x="678" y="963"/>
                  <a:pt x="727" y="1025"/>
                  <a:pt x="748" y="1051"/>
                </a:cubicBezTo>
                <a:cubicBezTo>
                  <a:pt x="747" y="1056"/>
                  <a:pt x="745" y="1061"/>
                  <a:pt x="744" y="1065"/>
                </a:cubicBezTo>
                <a:cubicBezTo>
                  <a:pt x="739" y="1083"/>
                  <a:pt x="738" y="1089"/>
                  <a:pt x="737" y="1094"/>
                </a:cubicBezTo>
                <a:cubicBezTo>
                  <a:pt x="737" y="1094"/>
                  <a:pt x="736" y="1097"/>
                  <a:pt x="736" y="1097"/>
                </a:cubicBezTo>
                <a:cubicBezTo>
                  <a:pt x="733" y="1109"/>
                  <a:pt x="728" y="1134"/>
                  <a:pt x="728" y="1161"/>
                </a:cubicBezTo>
                <a:cubicBezTo>
                  <a:pt x="728" y="1168"/>
                  <a:pt x="728" y="1175"/>
                  <a:pt x="729" y="1182"/>
                </a:cubicBezTo>
                <a:cubicBezTo>
                  <a:pt x="735" y="1239"/>
                  <a:pt x="796" y="1289"/>
                  <a:pt x="832" y="1314"/>
                </a:cubicBezTo>
                <a:cubicBezTo>
                  <a:pt x="903" y="1362"/>
                  <a:pt x="928" y="1355"/>
                  <a:pt x="937" y="1352"/>
                </a:cubicBezTo>
                <a:cubicBezTo>
                  <a:pt x="953" y="1347"/>
                  <a:pt x="973" y="1333"/>
                  <a:pt x="973" y="1290"/>
                </a:cubicBezTo>
                <a:cubicBezTo>
                  <a:pt x="973" y="1290"/>
                  <a:pt x="973" y="1289"/>
                  <a:pt x="973" y="1289"/>
                </a:cubicBezTo>
                <a:cubicBezTo>
                  <a:pt x="973" y="1274"/>
                  <a:pt x="971" y="1256"/>
                  <a:pt x="969" y="1238"/>
                </a:cubicBezTo>
                <a:cubicBezTo>
                  <a:pt x="968" y="1227"/>
                  <a:pt x="966" y="1209"/>
                  <a:pt x="966" y="1198"/>
                </a:cubicBezTo>
                <a:cubicBezTo>
                  <a:pt x="982" y="1187"/>
                  <a:pt x="1021" y="1166"/>
                  <a:pt x="1045" y="1157"/>
                </a:cubicBezTo>
                <a:cubicBezTo>
                  <a:pt x="1055" y="1172"/>
                  <a:pt x="1069" y="1197"/>
                  <a:pt x="1078" y="1212"/>
                </a:cubicBezTo>
                <a:cubicBezTo>
                  <a:pt x="1100" y="1249"/>
                  <a:pt x="1100" y="1249"/>
                  <a:pt x="1100" y="1249"/>
                </a:cubicBezTo>
                <a:cubicBezTo>
                  <a:pt x="1108" y="1262"/>
                  <a:pt x="1126" y="1290"/>
                  <a:pt x="1157" y="1281"/>
                </a:cubicBezTo>
                <a:cubicBezTo>
                  <a:pt x="1175" y="1275"/>
                  <a:pt x="1188" y="1262"/>
                  <a:pt x="1205" y="1208"/>
                </a:cubicBezTo>
                <a:cubicBezTo>
                  <a:pt x="1209" y="1192"/>
                  <a:pt x="1221" y="1151"/>
                  <a:pt x="1223" y="1113"/>
                </a:cubicBezTo>
                <a:cubicBezTo>
                  <a:pt x="1226" y="1048"/>
                  <a:pt x="1185" y="976"/>
                  <a:pt x="1130" y="949"/>
                </a:cubicBezTo>
                <a:cubicBezTo>
                  <a:pt x="1095" y="931"/>
                  <a:pt x="1057" y="933"/>
                  <a:pt x="1024" y="935"/>
                </a:cubicBezTo>
                <a:cubicBezTo>
                  <a:pt x="999" y="936"/>
                  <a:pt x="973" y="937"/>
                  <a:pt x="963" y="928"/>
                </a:cubicBezTo>
                <a:cubicBezTo>
                  <a:pt x="950" y="917"/>
                  <a:pt x="861" y="817"/>
                  <a:pt x="776" y="720"/>
                </a:cubicBezTo>
                <a:cubicBezTo>
                  <a:pt x="821" y="655"/>
                  <a:pt x="939" y="488"/>
                  <a:pt x="983" y="430"/>
                </a:cubicBezTo>
                <a:cubicBezTo>
                  <a:pt x="987" y="428"/>
                  <a:pt x="997" y="422"/>
                  <a:pt x="1017" y="420"/>
                </a:cubicBezTo>
                <a:cubicBezTo>
                  <a:pt x="1017" y="420"/>
                  <a:pt x="1018" y="420"/>
                  <a:pt x="1018" y="420"/>
                </a:cubicBezTo>
                <a:cubicBezTo>
                  <a:pt x="1032" y="418"/>
                  <a:pt x="1038" y="418"/>
                  <a:pt x="1042" y="418"/>
                </a:cubicBezTo>
                <a:cubicBezTo>
                  <a:pt x="1056" y="427"/>
                  <a:pt x="1075" y="426"/>
                  <a:pt x="1088" y="414"/>
                </a:cubicBezTo>
                <a:cubicBezTo>
                  <a:pt x="1105" y="399"/>
                  <a:pt x="1106" y="374"/>
                  <a:pt x="1092" y="358"/>
                </a:cubicBezTo>
                <a:cubicBezTo>
                  <a:pt x="1073" y="336"/>
                  <a:pt x="1041" y="336"/>
                  <a:pt x="1009" y="340"/>
                </a:cubicBezTo>
                <a:cubicBezTo>
                  <a:pt x="1008" y="340"/>
                  <a:pt x="1008" y="340"/>
                  <a:pt x="1008" y="340"/>
                </a:cubicBezTo>
                <a:cubicBezTo>
                  <a:pt x="962" y="345"/>
                  <a:pt x="934" y="365"/>
                  <a:pt x="924" y="376"/>
                </a:cubicBezTo>
                <a:cubicBezTo>
                  <a:pt x="924" y="376"/>
                  <a:pt x="923" y="377"/>
                  <a:pt x="923" y="378"/>
                </a:cubicBezTo>
                <a:cubicBezTo>
                  <a:pt x="869" y="446"/>
                  <a:pt x="699" y="690"/>
                  <a:pt x="692" y="700"/>
                </a:cubicBezTo>
                <a:cubicBezTo>
                  <a:pt x="682" y="715"/>
                  <a:pt x="683" y="735"/>
                  <a:pt x="695" y="749"/>
                </a:cubicBezTo>
                <a:cubicBezTo>
                  <a:pt x="727" y="785"/>
                  <a:pt x="888" y="968"/>
                  <a:pt x="910" y="988"/>
                </a:cubicBezTo>
                <a:cubicBezTo>
                  <a:pt x="944" y="1018"/>
                  <a:pt x="989" y="1016"/>
                  <a:pt x="1028" y="1015"/>
                </a:cubicBezTo>
                <a:cubicBezTo>
                  <a:pt x="1054" y="1013"/>
                  <a:pt x="1078" y="1012"/>
                  <a:pt x="1094" y="1020"/>
                </a:cubicBezTo>
                <a:cubicBezTo>
                  <a:pt x="1118" y="1032"/>
                  <a:pt x="1143" y="1071"/>
                  <a:pt x="1143" y="1106"/>
                </a:cubicBezTo>
                <a:cubicBezTo>
                  <a:pt x="1143" y="1107"/>
                  <a:pt x="1143" y="1109"/>
                  <a:pt x="1143" y="1110"/>
                </a:cubicBezTo>
                <a:cubicBezTo>
                  <a:pt x="1142" y="1123"/>
                  <a:pt x="1140" y="1139"/>
                  <a:pt x="1136" y="1153"/>
                </a:cubicBezTo>
                <a:cubicBezTo>
                  <a:pt x="1104" y="1098"/>
                  <a:pt x="1092" y="1082"/>
                  <a:pt x="1073" y="1076"/>
                </a:cubicBezTo>
                <a:cubicBezTo>
                  <a:pt x="1063" y="1072"/>
                  <a:pt x="1045" y="1066"/>
                  <a:pt x="972" y="1102"/>
                </a:cubicBezTo>
                <a:cubicBezTo>
                  <a:pt x="901" y="1138"/>
                  <a:pt x="894" y="1158"/>
                  <a:pt x="890" y="1167"/>
                </a:cubicBezTo>
                <a:cubicBezTo>
                  <a:pt x="887" y="1176"/>
                  <a:pt x="886" y="1186"/>
                  <a:pt x="886" y="1197"/>
                </a:cubicBezTo>
                <a:cubicBezTo>
                  <a:pt x="886" y="1211"/>
                  <a:pt x="888" y="1227"/>
                  <a:pt x="890" y="1247"/>
                </a:cubicBezTo>
                <a:cubicBezTo>
                  <a:pt x="890" y="1250"/>
                  <a:pt x="890" y="1253"/>
                  <a:pt x="891" y="1256"/>
                </a:cubicBezTo>
                <a:cubicBezTo>
                  <a:pt x="855" y="1234"/>
                  <a:pt x="811" y="1197"/>
                  <a:pt x="808" y="1173"/>
                </a:cubicBezTo>
                <a:cubicBezTo>
                  <a:pt x="808" y="1173"/>
                  <a:pt x="808" y="1172"/>
                  <a:pt x="808" y="1171"/>
                </a:cubicBezTo>
                <a:cubicBezTo>
                  <a:pt x="808" y="1168"/>
                  <a:pt x="808" y="1164"/>
                  <a:pt x="808" y="1161"/>
                </a:cubicBezTo>
                <a:cubicBezTo>
                  <a:pt x="808" y="1143"/>
                  <a:pt x="812" y="1123"/>
                  <a:pt x="814" y="1115"/>
                </a:cubicBezTo>
                <a:cubicBezTo>
                  <a:pt x="814" y="1115"/>
                  <a:pt x="816" y="1105"/>
                  <a:pt x="816" y="1105"/>
                </a:cubicBezTo>
                <a:cubicBezTo>
                  <a:pt x="816" y="1105"/>
                  <a:pt x="816" y="1107"/>
                  <a:pt x="816" y="1107"/>
                </a:cubicBezTo>
                <a:cubicBezTo>
                  <a:pt x="821" y="1087"/>
                  <a:pt x="821" y="1087"/>
                  <a:pt x="821" y="1087"/>
                </a:cubicBezTo>
                <a:cubicBezTo>
                  <a:pt x="830" y="1057"/>
                  <a:pt x="831" y="1050"/>
                  <a:pt x="831" y="1043"/>
                </a:cubicBezTo>
                <a:cubicBezTo>
                  <a:pt x="831" y="1042"/>
                  <a:pt x="831" y="1042"/>
                  <a:pt x="831" y="1041"/>
                </a:cubicBezTo>
                <a:cubicBezTo>
                  <a:pt x="831" y="1027"/>
                  <a:pt x="830" y="1025"/>
                  <a:pt x="798" y="985"/>
                </a:cubicBezTo>
                <a:cubicBezTo>
                  <a:pt x="743" y="917"/>
                  <a:pt x="743" y="917"/>
                  <a:pt x="743" y="917"/>
                </a:cubicBezTo>
                <a:cubicBezTo>
                  <a:pt x="664" y="819"/>
                  <a:pt x="664" y="819"/>
                  <a:pt x="664" y="819"/>
                </a:cubicBezTo>
                <a:cubicBezTo>
                  <a:pt x="656" y="809"/>
                  <a:pt x="645" y="803"/>
                  <a:pt x="632" y="804"/>
                </a:cubicBezTo>
                <a:cubicBezTo>
                  <a:pt x="619" y="804"/>
                  <a:pt x="608" y="810"/>
                  <a:pt x="601" y="820"/>
                </a:cubicBezTo>
                <a:cubicBezTo>
                  <a:pt x="477" y="993"/>
                  <a:pt x="336" y="1185"/>
                  <a:pt x="290" y="1238"/>
                </a:cubicBezTo>
                <a:cubicBezTo>
                  <a:pt x="258" y="1224"/>
                  <a:pt x="195" y="1191"/>
                  <a:pt x="163" y="1169"/>
                </a:cubicBezTo>
                <a:cubicBezTo>
                  <a:pt x="225" y="1095"/>
                  <a:pt x="421" y="873"/>
                  <a:pt x="548" y="730"/>
                </a:cubicBezTo>
                <a:cubicBezTo>
                  <a:pt x="555" y="722"/>
                  <a:pt x="558" y="713"/>
                  <a:pt x="558" y="703"/>
                </a:cubicBezTo>
                <a:cubicBezTo>
                  <a:pt x="558" y="694"/>
                  <a:pt x="555" y="685"/>
                  <a:pt x="549" y="677"/>
                </a:cubicBezTo>
                <a:cubicBezTo>
                  <a:pt x="522" y="646"/>
                  <a:pt x="290" y="373"/>
                  <a:pt x="281" y="363"/>
                </a:cubicBezTo>
                <a:cubicBezTo>
                  <a:pt x="265" y="345"/>
                  <a:pt x="243" y="345"/>
                  <a:pt x="216" y="344"/>
                </a:cubicBezTo>
                <a:cubicBezTo>
                  <a:pt x="155" y="342"/>
                  <a:pt x="103" y="336"/>
                  <a:pt x="83" y="281"/>
                </a:cubicBezTo>
                <a:cubicBezTo>
                  <a:pt x="81" y="270"/>
                  <a:pt x="80" y="259"/>
                  <a:pt x="80" y="248"/>
                </a:cubicBezTo>
                <a:cubicBezTo>
                  <a:pt x="80" y="233"/>
                  <a:pt x="82" y="218"/>
                  <a:pt x="84" y="204"/>
                </a:cubicBezTo>
                <a:cubicBezTo>
                  <a:pt x="104" y="241"/>
                  <a:pt x="130" y="275"/>
                  <a:pt x="166" y="280"/>
                </a:cubicBezTo>
                <a:cubicBezTo>
                  <a:pt x="218" y="288"/>
                  <a:pt x="275" y="245"/>
                  <a:pt x="291" y="232"/>
                </a:cubicBezTo>
                <a:cubicBezTo>
                  <a:pt x="315" y="212"/>
                  <a:pt x="326" y="196"/>
                  <a:pt x="327" y="178"/>
                </a:cubicBezTo>
                <a:cubicBezTo>
                  <a:pt x="327" y="177"/>
                  <a:pt x="327" y="176"/>
                  <a:pt x="327" y="175"/>
                </a:cubicBezTo>
                <a:cubicBezTo>
                  <a:pt x="327" y="170"/>
                  <a:pt x="327" y="163"/>
                  <a:pt x="326" y="151"/>
                </a:cubicBezTo>
                <a:cubicBezTo>
                  <a:pt x="325" y="142"/>
                  <a:pt x="324" y="127"/>
                  <a:pt x="324" y="112"/>
                </a:cubicBezTo>
                <a:cubicBezTo>
                  <a:pt x="360" y="133"/>
                  <a:pt x="405" y="168"/>
                  <a:pt x="408" y="187"/>
                </a:cubicBezTo>
                <a:cubicBezTo>
                  <a:pt x="408" y="189"/>
                  <a:pt x="408" y="191"/>
                  <a:pt x="408" y="193"/>
                </a:cubicBezTo>
                <a:cubicBezTo>
                  <a:pt x="408" y="215"/>
                  <a:pt x="393" y="248"/>
                  <a:pt x="382" y="271"/>
                </a:cubicBezTo>
                <a:cubicBezTo>
                  <a:pt x="372" y="293"/>
                  <a:pt x="363" y="310"/>
                  <a:pt x="363" y="327"/>
                </a:cubicBezTo>
                <a:cubicBezTo>
                  <a:pt x="363" y="333"/>
                  <a:pt x="365" y="339"/>
                  <a:pt x="367" y="345"/>
                </a:cubicBezTo>
                <a:cubicBezTo>
                  <a:pt x="370" y="352"/>
                  <a:pt x="374" y="358"/>
                  <a:pt x="379" y="362"/>
                </a:cubicBezTo>
                <a:cubicBezTo>
                  <a:pt x="385" y="369"/>
                  <a:pt x="395" y="382"/>
                  <a:pt x="408" y="398"/>
                </a:cubicBezTo>
                <a:cubicBezTo>
                  <a:pt x="446" y="445"/>
                  <a:pt x="510" y="524"/>
                  <a:pt x="588" y="615"/>
                </a:cubicBezTo>
                <a:cubicBezTo>
                  <a:pt x="596" y="624"/>
                  <a:pt x="607" y="629"/>
                  <a:pt x="619" y="629"/>
                </a:cubicBezTo>
                <a:cubicBezTo>
                  <a:pt x="638" y="629"/>
                  <a:pt x="648" y="617"/>
                  <a:pt x="661" y="603"/>
                </a:cubicBezTo>
                <a:cubicBezTo>
                  <a:pt x="689" y="569"/>
                  <a:pt x="689" y="569"/>
                  <a:pt x="689" y="569"/>
                </a:cubicBezTo>
                <a:cubicBezTo>
                  <a:pt x="856" y="362"/>
                  <a:pt x="856" y="362"/>
                  <a:pt x="856" y="362"/>
                </a:cubicBezTo>
                <a:cubicBezTo>
                  <a:pt x="856" y="362"/>
                  <a:pt x="859" y="359"/>
                  <a:pt x="859" y="359"/>
                </a:cubicBezTo>
                <a:cubicBezTo>
                  <a:pt x="876" y="342"/>
                  <a:pt x="884" y="323"/>
                  <a:pt x="884" y="302"/>
                </a:cubicBezTo>
                <a:cubicBezTo>
                  <a:pt x="884" y="278"/>
                  <a:pt x="873" y="253"/>
                  <a:pt x="849" y="225"/>
                </a:cubicBezTo>
                <a:cubicBezTo>
                  <a:pt x="835" y="208"/>
                  <a:pt x="817" y="206"/>
                  <a:pt x="746" y="202"/>
                </a:cubicBezTo>
                <a:cubicBezTo>
                  <a:pt x="726" y="200"/>
                  <a:pt x="726" y="200"/>
                  <a:pt x="726" y="200"/>
                </a:cubicBezTo>
                <a:cubicBezTo>
                  <a:pt x="720" y="200"/>
                  <a:pt x="707" y="197"/>
                  <a:pt x="687" y="183"/>
                </a:cubicBezTo>
                <a:cubicBezTo>
                  <a:pt x="701" y="156"/>
                  <a:pt x="735" y="111"/>
                  <a:pt x="754" y="92"/>
                </a:cubicBezTo>
                <a:cubicBezTo>
                  <a:pt x="821" y="122"/>
                  <a:pt x="1067" y="243"/>
                  <a:pt x="1118" y="285"/>
                </a:cubicBezTo>
                <a:cubicBezTo>
                  <a:pt x="1165" y="324"/>
                  <a:pt x="1216" y="441"/>
                  <a:pt x="1216" y="473"/>
                </a:cubicBezTo>
                <a:cubicBezTo>
                  <a:pt x="1216" y="474"/>
                  <a:pt x="1216" y="474"/>
                  <a:pt x="1216" y="474"/>
                </a:cubicBezTo>
                <a:cubicBezTo>
                  <a:pt x="1211" y="481"/>
                  <a:pt x="1208" y="489"/>
                  <a:pt x="1208" y="497"/>
                </a:cubicBezTo>
                <a:cubicBezTo>
                  <a:pt x="1208" y="506"/>
                  <a:pt x="1211" y="515"/>
                  <a:pt x="1217" y="522"/>
                </a:cubicBezTo>
                <a:cubicBezTo>
                  <a:pt x="1231" y="539"/>
                  <a:pt x="1256" y="542"/>
                  <a:pt x="1273" y="528"/>
                </a:cubicBezTo>
                <a:cubicBezTo>
                  <a:pt x="1283" y="520"/>
                  <a:pt x="1295" y="504"/>
                  <a:pt x="1296" y="475"/>
                </a:cubicBezTo>
                <a:cubicBezTo>
                  <a:pt x="1296" y="407"/>
                  <a:pt x="1228" y="272"/>
                  <a:pt x="1169" y="223"/>
                </a:cubicBezTo>
                <a:cubicBezTo>
                  <a:pt x="1103" y="168"/>
                  <a:pt x="792" y="19"/>
                  <a:pt x="764" y="10"/>
                </a:cubicBezTo>
                <a:cubicBezTo>
                  <a:pt x="734" y="0"/>
                  <a:pt x="708" y="23"/>
                  <a:pt x="684" y="5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32000" y="72000"/>
            <a:ext cx="7200000" cy="11520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the Exercise Name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48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to Reme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buFont typeface="Arial" pitchFamily="34" charset="0"/>
              <a:buChar char="-"/>
              <a:defRPr baseline="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the summary information from the chapter</a:t>
            </a:r>
          </a:p>
          <a:p>
            <a:pPr lvl="1"/>
            <a:r>
              <a:rPr lang="en-US" dirty="0"/>
              <a:t>Sub points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32000" y="72000"/>
            <a:ext cx="7200000" cy="115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Key Points</a:t>
            </a:r>
            <a:r>
              <a:rPr lang="en-US" sz="3600" baseline="0" dirty="0">
                <a:solidFill>
                  <a:schemeClr val="bg1"/>
                </a:solidFill>
                <a:latin typeface="+mj-lt"/>
              </a:rPr>
              <a:t> to Remember</a:t>
            </a:r>
            <a:endParaRPr lang="en-US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Freeform 9"/>
          <p:cNvSpPr>
            <a:spLocks noChangeAspect="1"/>
          </p:cNvSpPr>
          <p:nvPr userDrawn="1"/>
        </p:nvSpPr>
        <p:spPr bwMode="auto">
          <a:xfrm>
            <a:off x="8093075" y="304800"/>
            <a:ext cx="746125" cy="762000"/>
          </a:xfrm>
          <a:custGeom>
            <a:avLst/>
            <a:gdLst/>
            <a:ahLst/>
            <a:cxnLst>
              <a:cxn ang="0">
                <a:pos x="639" y="0"/>
              </a:cxn>
              <a:cxn ang="0">
                <a:pos x="619" y="0"/>
              </a:cxn>
              <a:cxn ang="0">
                <a:pos x="585" y="18"/>
              </a:cxn>
              <a:cxn ang="0">
                <a:pos x="390" y="316"/>
              </a:cxn>
              <a:cxn ang="0">
                <a:pos x="319" y="424"/>
              </a:cxn>
              <a:cxn ang="0">
                <a:pos x="314" y="410"/>
              </a:cxn>
              <a:cxn ang="0">
                <a:pos x="296" y="361"/>
              </a:cxn>
              <a:cxn ang="0">
                <a:pos x="223" y="270"/>
              </a:cxn>
              <a:cxn ang="0">
                <a:pos x="168" y="286"/>
              </a:cxn>
              <a:cxn ang="0">
                <a:pos x="184" y="341"/>
              </a:cxn>
              <a:cxn ang="0">
                <a:pos x="220" y="392"/>
              </a:cxn>
              <a:cxn ang="0">
                <a:pos x="237" y="437"/>
              </a:cxn>
              <a:cxn ang="0">
                <a:pos x="315" y="530"/>
              </a:cxn>
              <a:cxn ang="0">
                <a:pos x="458" y="360"/>
              </a:cxn>
              <a:cxn ang="0">
                <a:pos x="599" y="144"/>
              </a:cxn>
              <a:cxn ang="0">
                <a:pos x="599" y="599"/>
              </a:cxn>
              <a:cxn ang="0">
                <a:pos x="81" y="599"/>
              </a:cxn>
              <a:cxn ang="0">
                <a:pos x="81" y="81"/>
              </a:cxn>
              <a:cxn ang="0">
                <a:pos x="418" y="81"/>
              </a:cxn>
              <a:cxn ang="0">
                <a:pos x="459" y="41"/>
              </a:cxn>
              <a:cxn ang="0">
                <a:pos x="418" y="0"/>
              </a:cxn>
              <a:cxn ang="0">
                <a:pos x="41" y="0"/>
              </a:cxn>
              <a:cxn ang="0">
                <a:pos x="0" y="41"/>
              </a:cxn>
              <a:cxn ang="0">
                <a:pos x="0" y="639"/>
              </a:cxn>
              <a:cxn ang="0">
                <a:pos x="41" y="680"/>
              </a:cxn>
              <a:cxn ang="0">
                <a:pos x="639" y="680"/>
              </a:cxn>
              <a:cxn ang="0">
                <a:pos x="680" y="639"/>
              </a:cxn>
              <a:cxn ang="0">
                <a:pos x="680" y="41"/>
              </a:cxn>
              <a:cxn ang="0">
                <a:pos x="639" y="0"/>
              </a:cxn>
            </a:cxnLst>
            <a:rect l="0" t="0" r="r" b="b"/>
            <a:pathLst>
              <a:path w="680" h="680">
                <a:moveTo>
                  <a:pt x="639" y="0"/>
                </a:moveTo>
                <a:cubicBezTo>
                  <a:pt x="619" y="0"/>
                  <a:pt x="619" y="0"/>
                  <a:pt x="619" y="0"/>
                </a:cubicBezTo>
                <a:cubicBezTo>
                  <a:pt x="605" y="0"/>
                  <a:pt x="592" y="7"/>
                  <a:pt x="585" y="18"/>
                </a:cubicBezTo>
                <a:cubicBezTo>
                  <a:pt x="539" y="86"/>
                  <a:pt x="450" y="221"/>
                  <a:pt x="390" y="316"/>
                </a:cubicBezTo>
                <a:cubicBezTo>
                  <a:pt x="356" y="370"/>
                  <a:pt x="333" y="403"/>
                  <a:pt x="319" y="424"/>
                </a:cubicBezTo>
                <a:cubicBezTo>
                  <a:pt x="317" y="419"/>
                  <a:pt x="316" y="415"/>
                  <a:pt x="314" y="410"/>
                </a:cubicBezTo>
                <a:cubicBezTo>
                  <a:pt x="307" y="389"/>
                  <a:pt x="301" y="373"/>
                  <a:pt x="296" y="361"/>
                </a:cubicBezTo>
                <a:cubicBezTo>
                  <a:pt x="287" y="339"/>
                  <a:pt x="257" y="288"/>
                  <a:pt x="223" y="270"/>
                </a:cubicBezTo>
                <a:cubicBezTo>
                  <a:pt x="203" y="259"/>
                  <a:pt x="179" y="266"/>
                  <a:pt x="168" y="286"/>
                </a:cubicBezTo>
                <a:cubicBezTo>
                  <a:pt x="157" y="306"/>
                  <a:pt x="164" y="331"/>
                  <a:pt x="184" y="341"/>
                </a:cubicBezTo>
                <a:cubicBezTo>
                  <a:pt x="193" y="346"/>
                  <a:pt x="213" y="374"/>
                  <a:pt x="220" y="392"/>
                </a:cubicBezTo>
                <a:cubicBezTo>
                  <a:pt x="225" y="402"/>
                  <a:pt x="230" y="417"/>
                  <a:pt x="237" y="437"/>
                </a:cubicBezTo>
                <a:cubicBezTo>
                  <a:pt x="254" y="484"/>
                  <a:pt x="274" y="530"/>
                  <a:pt x="315" y="530"/>
                </a:cubicBezTo>
                <a:cubicBezTo>
                  <a:pt x="342" y="530"/>
                  <a:pt x="356" y="522"/>
                  <a:pt x="458" y="360"/>
                </a:cubicBezTo>
                <a:cubicBezTo>
                  <a:pt x="499" y="295"/>
                  <a:pt x="554" y="212"/>
                  <a:pt x="599" y="144"/>
                </a:cubicBezTo>
                <a:cubicBezTo>
                  <a:pt x="599" y="599"/>
                  <a:pt x="599" y="599"/>
                  <a:pt x="599" y="599"/>
                </a:cubicBezTo>
                <a:cubicBezTo>
                  <a:pt x="81" y="599"/>
                  <a:pt x="81" y="599"/>
                  <a:pt x="81" y="599"/>
                </a:cubicBezTo>
                <a:cubicBezTo>
                  <a:pt x="81" y="81"/>
                  <a:pt x="81" y="81"/>
                  <a:pt x="81" y="81"/>
                </a:cubicBezTo>
                <a:cubicBezTo>
                  <a:pt x="418" y="81"/>
                  <a:pt x="418" y="81"/>
                  <a:pt x="418" y="81"/>
                </a:cubicBezTo>
                <a:cubicBezTo>
                  <a:pt x="441" y="81"/>
                  <a:pt x="459" y="63"/>
                  <a:pt x="459" y="41"/>
                </a:cubicBezTo>
                <a:cubicBezTo>
                  <a:pt x="459" y="18"/>
                  <a:pt x="441" y="0"/>
                  <a:pt x="418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639"/>
                  <a:pt x="0" y="639"/>
                  <a:pt x="0" y="639"/>
                </a:cubicBezTo>
                <a:cubicBezTo>
                  <a:pt x="0" y="662"/>
                  <a:pt x="18" y="680"/>
                  <a:pt x="41" y="680"/>
                </a:cubicBezTo>
                <a:cubicBezTo>
                  <a:pt x="639" y="680"/>
                  <a:pt x="639" y="680"/>
                  <a:pt x="639" y="680"/>
                </a:cubicBezTo>
                <a:cubicBezTo>
                  <a:pt x="662" y="680"/>
                  <a:pt x="680" y="662"/>
                  <a:pt x="680" y="639"/>
                </a:cubicBezTo>
                <a:cubicBezTo>
                  <a:pt x="680" y="41"/>
                  <a:pt x="680" y="41"/>
                  <a:pt x="680" y="41"/>
                </a:cubicBezTo>
                <a:cubicBezTo>
                  <a:pt x="680" y="18"/>
                  <a:pt x="662" y="0"/>
                  <a:pt x="639" y="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319902" y="256032"/>
            <a:ext cx="8504058" cy="56239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320040" y="1124714"/>
            <a:ext cx="8503920" cy="4968107"/>
          </a:xfrm>
        </p:spPr>
        <p:txBody>
          <a:bodyPr/>
          <a:lstStyle>
            <a:lvl2pPr>
              <a:defRPr spc="0"/>
            </a:lvl2pPr>
            <a:lvl3pPr>
              <a:defRPr spc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6"/>
          </p:nvPr>
        </p:nvSpPr>
        <p:spPr>
          <a:xfrm>
            <a:off x="8639190" y="6419851"/>
            <a:ext cx="396875" cy="2540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7602D62-EB84-4B14-8925-438030BB8C6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33851"/>
      </p:ext>
    </p:extLst>
  </p:cSld>
  <p:clrMapOvr>
    <a:overrideClrMapping bg1="dk2" tx1="lt1" bg2="dk1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B6D3C79-85DA-4718-ACA1-ECDE73CFA9B6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bjectiv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92000" y="1980000"/>
            <a:ext cx="7920000" cy="450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8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r>
              <a:rPr lang="en-US" dirty="0"/>
              <a:t>Click to add objectives…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32000" y="72000"/>
            <a:ext cx="7200000" cy="115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+mj-lt"/>
              </a:rPr>
              <a:t>Objetivos</a:t>
            </a:r>
            <a:endParaRPr lang="en-US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Freeform 4"/>
          <p:cNvSpPr>
            <a:spLocks noChangeAspect="1"/>
          </p:cNvSpPr>
          <p:nvPr userDrawn="1"/>
        </p:nvSpPr>
        <p:spPr bwMode="auto">
          <a:xfrm>
            <a:off x="8001000" y="198438"/>
            <a:ext cx="762000" cy="1020762"/>
          </a:xfrm>
          <a:custGeom>
            <a:avLst/>
            <a:gdLst/>
            <a:ahLst/>
            <a:cxnLst>
              <a:cxn ang="0">
                <a:pos x="24" y="62"/>
              </a:cxn>
              <a:cxn ang="0">
                <a:pos x="0" y="142"/>
              </a:cxn>
              <a:cxn ang="0">
                <a:pos x="13" y="201"/>
              </a:cxn>
              <a:cxn ang="0">
                <a:pos x="92" y="265"/>
              </a:cxn>
              <a:cxn ang="0">
                <a:pos x="92" y="1298"/>
              </a:cxn>
              <a:cxn ang="0">
                <a:pos x="113" y="1333"/>
              </a:cxn>
              <a:cxn ang="0">
                <a:pos x="267" y="1330"/>
              </a:cxn>
              <a:cxn ang="0">
                <a:pos x="284" y="1298"/>
              </a:cxn>
              <a:cxn ang="0">
                <a:pos x="284" y="771"/>
              </a:cxn>
              <a:cxn ang="0">
                <a:pos x="398" y="715"/>
              </a:cxn>
              <a:cxn ang="0">
                <a:pos x="631" y="755"/>
              </a:cxn>
              <a:cxn ang="0">
                <a:pos x="881" y="827"/>
              </a:cxn>
              <a:cxn ang="0">
                <a:pos x="1003" y="785"/>
              </a:cxn>
              <a:cxn ang="0">
                <a:pos x="1023" y="751"/>
              </a:cxn>
              <a:cxn ang="0">
                <a:pos x="1023" y="282"/>
              </a:cxn>
              <a:cxn ang="0">
                <a:pos x="1002" y="247"/>
              </a:cxn>
              <a:cxn ang="0">
                <a:pos x="960" y="249"/>
              </a:cxn>
              <a:cxn ang="0">
                <a:pos x="716" y="270"/>
              </a:cxn>
              <a:cxn ang="0">
                <a:pos x="713" y="267"/>
              </a:cxn>
              <a:cxn ang="0">
                <a:pos x="380" y="182"/>
              </a:cxn>
              <a:cxn ang="0">
                <a:pos x="221" y="254"/>
              </a:cxn>
              <a:cxn ang="0">
                <a:pos x="220" y="254"/>
              </a:cxn>
              <a:cxn ang="0">
                <a:pos x="221" y="254"/>
              </a:cxn>
              <a:cxn ang="0">
                <a:pos x="216" y="258"/>
              </a:cxn>
              <a:cxn ang="0">
                <a:pos x="203" y="287"/>
              </a:cxn>
              <a:cxn ang="0">
                <a:pos x="204" y="291"/>
              </a:cxn>
              <a:cxn ang="0">
                <a:pos x="204" y="606"/>
              </a:cxn>
              <a:cxn ang="0">
                <a:pos x="244" y="646"/>
              </a:cxn>
              <a:cxn ang="0">
                <a:pos x="244" y="646"/>
              </a:cxn>
              <a:cxn ang="0">
                <a:pos x="284" y="606"/>
              </a:cxn>
              <a:cxn ang="0">
                <a:pos x="284" y="308"/>
              </a:cxn>
              <a:cxn ang="0">
                <a:pos x="658" y="325"/>
              </a:cxn>
              <a:cxn ang="0">
                <a:pos x="883" y="372"/>
              </a:cxn>
              <a:cxn ang="0">
                <a:pos x="943" y="349"/>
              </a:cxn>
              <a:cxn ang="0">
                <a:pos x="943" y="726"/>
              </a:cxn>
              <a:cxn ang="0">
                <a:pos x="684" y="696"/>
              </a:cxn>
              <a:cxn ang="0">
                <a:pos x="371" y="640"/>
              </a:cxn>
              <a:cxn ang="0">
                <a:pos x="219" y="719"/>
              </a:cxn>
              <a:cxn ang="0">
                <a:pos x="204" y="751"/>
              </a:cxn>
              <a:cxn ang="0">
                <a:pos x="204" y="1272"/>
              </a:cxn>
              <a:cxn ang="0">
                <a:pos x="172" y="1271"/>
              </a:cxn>
              <a:cxn ang="0">
                <a:pos x="172" y="234"/>
              </a:cxn>
              <a:cxn ang="0">
                <a:pos x="137" y="194"/>
              </a:cxn>
              <a:cxn ang="0">
                <a:pos x="85" y="164"/>
              </a:cxn>
              <a:cxn ang="0">
                <a:pos x="80" y="142"/>
              </a:cxn>
              <a:cxn ang="0">
                <a:pos x="91" y="105"/>
              </a:cxn>
              <a:cxn ang="0">
                <a:pos x="138" y="83"/>
              </a:cxn>
              <a:cxn ang="0">
                <a:pos x="187" y="107"/>
              </a:cxn>
              <a:cxn ang="0">
                <a:pos x="190" y="149"/>
              </a:cxn>
              <a:cxn ang="0">
                <a:pos x="207" y="203"/>
              </a:cxn>
              <a:cxn ang="0">
                <a:pos x="261" y="185"/>
              </a:cxn>
              <a:cxn ang="0">
                <a:pos x="257" y="66"/>
              </a:cxn>
              <a:cxn ang="0">
                <a:pos x="142" y="3"/>
              </a:cxn>
              <a:cxn ang="0">
                <a:pos x="24" y="62"/>
              </a:cxn>
            </a:cxnLst>
            <a:rect l="0" t="0" r="r" b="b"/>
            <a:pathLst>
              <a:path w="1023" h="1370">
                <a:moveTo>
                  <a:pt x="24" y="62"/>
                </a:moveTo>
                <a:cubicBezTo>
                  <a:pt x="8" y="86"/>
                  <a:pt x="0" y="114"/>
                  <a:pt x="0" y="142"/>
                </a:cubicBezTo>
                <a:cubicBezTo>
                  <a:pt x="0" y="163"/>
                  <a:pt x="4" y="183"/>
                  <a:pt x="13" y="201"/>
                </a:cubicBezTo>
                <a:cubicBezTo>
                  <a:pt x="32" y="238"/>
                  <a:pt x="66" y="256"/>
                  <a:pt x="92" y="265"/>
                </a:cubicBezTo>
                <a:cubicBezTo>
                  <a:pt x="92" y="325"/>
                  <a:pt x="92" y="1298"/>
                  <a:pt x="92" y="1298"/>
                </a:cubicBezTo>
                <a:cubicBezTo>
                  <a:pt x="92" y="1312"/>
                  <a:pt x="100" y="1326"/>
                  <a:pt x="113" y="1333"/>
                </a:cubicBezTo>
                <a:cubicBezTo>
                  <a:pt x="181" y="1370"/>
                  <a:pt x="242" y="1349"/>
                  <a:pt x="267" y="1330"/>
                </a:cubicBezTo>
                <a:cubicBezTo>
                  <a:pt x="277" y="1323"/>
                  <a:pt x="284" y="1310"/>
                  <a:pt x="284" y="1298"/>
                </a:cubicBezTo>
                <a:cubicBezTo>
                  <a:pt x="284" y="1298"/>
                  <a:pt x="284" y="809"/>
                  <a:pt x="284" y="771"/>
                </a:cubicBezTo>
                <a:cubicBezTo>
                  <a:pt x="305" y="757"/>
                  <a:pt x="347" y="731"/>
                  <a:pt x="398" y="715"/>
                </a:cubicBezTo>
                <a:cubicBezTo>
                  <a:pt x="490" y="685"/>
                  <a:pt x="569" y="699"/>
                  <a:pt x="631" y="755"/>
                </a:cubicBezTo>
                <a:cubicBezTo>
                  <a:pt x="700" y="817"/>
                  <a:pt x="786" y="842"/>
                  <a:pt x="881" y="827"/>
                </a:cubicBezTo>
                <a:cubicBezTo>
                  <a:pt x="951" y="816"/>
                  <a:pt x="1001" y="787"/>
                  <a:pt x="1003" y="785"/>
                </a:cubicBezTo>
                <a:cubicBezTo>
                  <a:pt x="1015" y="778"/>
                  <a:pt x="1023" y="765"/>
                  <a:pt x="1023" y="751"/>
                </a:cubicBezTo>
                <a:cubicBezTo>
                  <a:pt x="1023" y="282"/>
                  <a:pt x="1023" y="282"/>
                  <a:pt x="1023" y="282"/>
                </a:cubicBezTo>
                <a:cubicBezTo>
                  <a:pt x="1023" y="267"/>
                  <a:pt x="1015" y="253"/>
                  <a:pt x="1002" y="247"/>
                </a:cubicBezTo>
                <a:cubicBezTo>
                  <a:pt x="989" y="240"/>
                  <a:pt x="973" y="240"/>
                  <a:pt x="960" y="249"/>
                </a:cubicBezTo>
                <a:cubicBezTo>
                  <a:pt x="959" y="250"/>
                  <a:pt x="792" y="361"/>
                  <a:pt x="716" y="270"/>
                </a:cubicBezTo>
                <a:cubicBezTo>
                  <a:pt x="715" y="269"/>
                  <a:pt x="714" y="268"/>
                  <a:pt x="713" y="267"/>
                </a:cubicBezTo>
                <a:cubicBezTo>
                  <a:pt x="620" y="180"/>
                  <a:pt x="505" y="151"/>
                  <a:pt x="380" y="182"/>
                </a:cubicBezTo>
                <a:cubicBezTo>
                  <a:pt x="300" y="201"/>
                  <a:pt x="239" y="241"/>
                  <a:pt x="221" y="254"/>
                </a:cubicBezTo>
                <a:cubicBezTo>
                  <a:pt x="220" y="254"/>
                  <a:pt x="220" y="254"/>
                  <a:pt x="220" y="254"/>
                </a:cubicBezTo>
                <a:cubicBezTo>
                  <a:pt x="220" y="254"/>
                  <a:pt x="220" y="254"/>
                  <a:pt x="221" y="254"/>
                </a:cubicBezTo>
                <a:cubicBezTo>
                  <a:pt x="218" y="256"/>
                  <a:pt x="216" y="257"/>
                  <a:pt x="216" y="258"/>
                </a:cubicBezTo>
                <a:cubicBezTo>
                  <a:pt x="207" y="266"/>
                  <a:pt x="203" y="276"/>
                  <a:pt x="203" y="287"/>
                </a:cubicBezTo>
                <a:cubicBezTo>
                  <a:pt x="203" y="288"/>
                  <a:pt x="203" y="290"/>
                  <a:pt x="204" y="291"/>
                </a:cubicBezTo>
                <a:cubicBezTo>
                  <a:pt x="204" y="301"/>
                  <a:pt x="204" y="606"/>
                  <a:pt x="204" y="606"/>
                </a:cubicBezTo>
                <a:cubicBezTo>
                  <a:pt x="204" y="629"/>
                  <a:pt x="221" y="646"/>
                  <a:pt x="244" y="646"/>
                </a:cubicBezTo>
                <a:cubicBezTo>
                  <a:pt x="244" y="646"/>
                  <a:pt x="244" y="646"/>
                  <a:pt x="244" y="646"/>
                </a:cubicBezTo>
                <a:cubicBezTo>
                  <a:pt x="266" y="646"/>
                  <a:pt x="284" y="629"/>
                  <a:pt x="284" y="606"/>
                </a:cubicBezTo>
                <a:cubicBezTo>
                  <a:pt x="284" y="606"/>
                  <a:pt x="284" y="345"/>
                  <a:pt x="284" y="308"/>
                </a:cubicBezTo>
                <a:cubicBezTo>
                  <a:pt x="336" y="275"/>
                  <a:pt x="509" y="187"/>
                  <a:pt x="658" y="325"/>
                </a:cubicBezTo>
                <a:cubicBezTo>
                  <a:pt x="695" y="367"/>
                  <a:pt x="763" y="408"/>
                  <a:pt x="883" y="372"/>
                </a:cubicBezTo>
                <a:cubicBezTo>
                  <a:pt x="905" y="366"/>
                  <a:pt x="925" y="357"/>
                  <a:pt x="943" y="349"/>
                </a:cubicBezTo>
                <a:cubicBezTo>
                  <a:pt x="943" y="442"/>
                  <a:pt x="943" y="688"/>
                  <a:pt x="943" y="726"/>
                </a:cubicBezTo>
                <a:cubicBezTo>
                  <a:pt x="897" y="746"/>
                  <a:pt x="781" y="783"/>
                  <a:pt x="684" y="696"/>
                </a:cubicBezTo>
                <a:cubicBezTo>
                  <a:pt x="600" y="620"/>
                  <a:pt x="492" y="600"/>
                  <a:pt x="371" y="640"/>
                </a:cubicBezTo>
                <a:cubicBezTo>
                  <a:pt x="284" y="668"/>
                  <a:pt x="221" y="717"/>
                  <a:pt x="219" y="719"/>
                </a:cubicBezTo>
                <a:cubicBezTo>
                  <a:pt x="209" y="727"/>
                  <a:pt x="204" y="738"/>
                  <a:pt x="204" y="751"/>
                </a:cubicBezTo>
                <a:cubicBezTo>
                  <a:pt x="204" y="751"/>
                  <a:pt x="204" y="1224"/>
                  <a:pt x="204" y="1272"/>
                </a:cubicBezTo>
                <a:cubicBezTo>
                  <a:pt x="195" y="1274"/>
                  <a:pt x="185" y="1274"/>
                  <a:pt x="172" y="1271"/>
                </a:cubicBezTo>
                <a:cubicBezTo>
                  <a:pt x="172" y="1220"/>
                  <a:pt x="172" y="234"/>
                  <a:pt x="172" y="234"/>
                </a:cubicBezTo>
                <a:cubicBezTo>
                  <a:pt x="172" y="213"/>
                  <a:pt x="157" y="196"/>
                  <a:pt x="137" y="194"/>
                </a:cubicBezTo>
                <a:cubicBezTo>
                  <a:pt x="136" y="194"/>
                  <a:pt x="97" y="189"/>
                  <a:pt x="85" y="164"/>
                </a:cubicBezTo>
                <a:cubicBezTo>
                  <a:pt x="82" y="159"/>
                  <a:pt x="80" y="151"/>
                  <a:pt x="80" y="142"/>
                </a:cubicBezTo>
                <a:cubicBezTo>
                  <a:pt x="80" y="130"/>
                  <a:pt x="83" y="117"/>
                  <a:pt x="91" y="105"/>
                </a:cubicBezTo>
                <a:cubicBezTo>
                  <a:pt x="101" y="89"/>
                  <a:pt x="117" y="82"/>
                  <a:pt x="138" y="83"/>
                </a:cubicBezTo>
                <a:cubicBezTo>
                  <a:pt x="162" y="84"/>
                  <a:pt x="179" y="92"/>
                  <a:pt x="187" y="107"/>
                </a:cubicBezTo>
                <a:cubicBezTo>
                  <a:pt x="196" y="121"/>
                  <a:pt x="195" y="139"/>
                  <a:pt x="190" y="149"/>
                </a:cubicBezTo>
                <a:cubicBezTo>
                  <a:pt x="180" y="169"/>
                  <a:pt x="188" y="193"/>
                  <a:pt x="207" y="203"/>
                </a:cubicBezTo>
                <a:cubicBezTo>
                  <a:pt x="227" y="213"/>
                  <a:pt x="251" y="205"/>
                  <a:pt x="261" y="185"/>
                </a:cubicBezTo>
                <a:cubicBezTo>
                  <a:pt x="279" y="149"/>
                  <a:pt x="277" y="102"/>
                  <a:pt x="257" y="66"/>
                </a:cubicBezTo>
                <a:cubicBezTo>
                  <a:pt x="234" y="28"/>
                  <a:pt x="194" y="6"/>
                  <a:pt x="142" y="3"/>
                </a:cubicBezTo>
                <a:cubicBezTo>
                  <a:pt x="93" y="0"/>
                  <a:pt x="49" y="22"/>
                  <a:pt x="24" y="6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32000" y="1620000"/>
            <a:ext cx="720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 </a:t>
            </a:r>
            <a:r>
              <a:rPr lang="en-US" dirty="0" err="1">
                <a:solidFill>
                  <a:schemeClr val="bg1"/>
                </a:solidFill>
              </a:rPr>
              <a:t>completar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curso</a:t>
            </a:r>
            <a:r>
              <a:rPr lang="en-US" dirty="0">
                <a:solidFill>
                  <a:schemeClr val="bg1"/>
                </a:solidFill>
              </a:rPr>
              <a:t> , </a:t>
            </a:r>
            <a:r>
              <a:rPr lang="en-US" dirty="0" err="1">
                <a:solidFill>
                  <a:schemeClr val="bg1"/>
                </a:solidFill>
              </a:rPr>
              <a:t>usted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estará</a:t>
            </a:r>
            <a:r>
              <a:rPr lang="en-US" baseline="0" dirty="0">
                <a:solidFill>
                  <a:schemeClr val="bg1"/>
                </a:solidFill>
              </a:rPr>
              <a:t> en la </a:t>
            </a:r>
            <a:r>
              <a:rPr lang="en-US" baseline="0" dirty="0" err="1">
                <a:solidFill>
                  <a:schemeClr val="bg1"/>
                </a:solidFill>
              </a:rPr>
              <a:t>capacidad</a:t>
            </a:r>
            <a:r>
              <a:rPr lang="en-US" baseline="0" dirty="0">
                <a:solidFill>
                  <a:schemeClr val="bg1"/>
                </a:solidFill>
              </a:rPr>
              <a:t> de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Objectiv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92000" y="1980000"/>
            <a:ext cx="7920000" cy="450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buFont typeface="Arial" pitchFamily="34" charset="0"/>
              <a:buChar char="●"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r>
              <a:rPr lang="en-US" dirty="0"/>
              <a:t>Click to add objectives…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32000" y="72000"/>
            <a:ext cx="7200000" cy="115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Chapter Objectives</a:t>
            </a:r>
          </a:p>
        </p:txBody>
      </p:sp>
      <p:sp>
        <p:nvSpPr>
          <p:cNvPr id="9" name="Freeform 4"/>
          <p:cNvSpPr>
            <a:spLocks noChangeAspect="1"/>
          </p:cNvSpPr>
          <p:nvPr userDrawn="1"/>
        </p:nvSpPr>
        <p:spPr bwMode="auto">
          <a:xfrm>
            <a:off x="8001000" y="198438"/>
            <a:ext cx="762000" cy="1020762"/>
          </a:xfrm>
          <a:custGeom>
            <a:avLst/>
            <a:gdLst/>
            <a:ahLst/>
            <a:cxnLst>
              <a:cxn ang="0">
                <a:pos x="24" y="62"/>
              </a:cxn>
              <a:cxn ang="0">
                <a:pos x="0" y="142"/>
              </a:cxn>
              <a:cxn ang="0">
                <a:pos x="13" y="201"/>
              </a:cxn>
              <a:cxn ang="0">
                <a:pos x="92" y="265"/>
              </a:cxn>
              <a:cxn ang="0">
                <a:pos x="92" y="1298"/>
              </a:cxn>
              <a:cxn ang="0">
                <a:pos x="113" y="1333"/>
              </a:cxn>
              <a:cxn ang="0">
                <a:pos x="267" y="1330"/>
              </a:cxn>
              <a:cxn ang="0">
                <a:pos x="284" y="1298"/>
              </a:cxn>
              <a:cxn ang="0">
                <a:pos x="284" y="771"/>
              </a:cxn>
              <a:cxn ang="0">
                <a:pos x="398" y="715"/>
              </a:cxn>
              <a:cxn ang="0">
                <a:pos x="631" y="755"/>
              </a:cxn>
              <a:cxn ang="0">
                <a:pos x="881" y="827"/>
              </a:cxn>
              <a:cxn ang="0">
                <a:pos x="1003" y="785"/>
              </a:cxn>
              <a:cxn ang="0">
                <a:pos x="1023" y="751"/>
              </a:cxn>
              <a:cxn ang="0">
                <a:pos x="1023" y="282"/>
              </a:cxn>
              <a:cxn ang="0">
                <a:pos x="1002" y="247"/>
              </a:cxn>
              <a:cxn ang="0">
                <a:pos x="960" y="249"/>
              </a:cxn>
              <a:cxn ang="0">
                <a:pos x="716" y="270"/>
              </a:cxn>
              <a:cxn ang="0">
                <a:pos x="713" y="267"/>
              </a:cxn>
              <a:cxn ang="0">
                <a:pos x="380" y="182"/>
              </a:cxn>
              <a:cxn ang="0">
                <a:pos x="221" y="254"/>
              </a:cxn>
              <a:cxn ang="0">
                <a:pos x="220" y="254"/>
              </a:cxn>
              <a:cxn ang="0">
                <a:pos x="221" y="254"/>
              </a:cxn>
              <a:cxn ang="0">
                <a:pos x="216" y="258"/>
              </a:cxn>
              <a:cxn ang="0">
                <a:pos x="203" y="287"/>
              </a:cxn>
              <a:cxn ang="0">
                <a:pos x="204" y="291"/>
              </a:cxn>
              <a:cxn ang="0">
                <a:pos x="204" y="606"/>
              </a:cxn>
              <a:cxn ang="0">
                <a:pos x="244" y="646"/>
              </a:cxn>
              <a:cxn ang="0">
                <a:pos x="244" y="646"/>
              </a:cxn>
              <a:cxn ang="0">
                <a:pos x="284" y="606"/>
              </a:cxn>
              <a:cxn ang="0">
                <a:pos x="284" y="308"/>
              </a:cxn>
              <a:cxn ang="0">
                <a:pos x="658" y="325"/>
              </a:cxn>
              <a:cxn ang="0">
                <a:pos x="883" y="372"/>
              </a:cxn>
              <a:cxn ang="0">
                <a:pos x="943" y="349"/>
              </a:cxn>
              <a:cxn ang="0">
                <a:pos x="943" y="726"/>
              </a:cxn>
              <a:cxn ang="0">
                <a:pos x="684" y="696"/>
              </a:cxn>
              <a:cxn ang="0">
                <a:pos x="371" y="640"/>
              </a:cxn>
              <a:cxn ang="0">
                <a:pos x="219" y="719"/>
              </a:cxn>
              <a:cxn ang="0">
                <a:pos x="204" y="751"/>
              </a:cxn>
              <a:cxn ang="0">
                <a:pos x="204" y="1272"/>
              </a:cxn>
              <a:cxn ang="0">
                <a:pos x="172" y="1271"/>
              </a:cxn>
              <a:cxn ang="0">
                <a:pos x="172" y="234"/>
              </a:cxn>
              <a:cxn ang="0">
                <a:pos x="137" y="194"/>
              </a:cxn>
              <a:cxn ang="0">
                <a:pos x="85" y="164"/>
              </a:cxn>
              <a:cxn ang="0">
                <a:pos x="80" y="142"/>
              </a:cxn>
              <a:cxn ang="0">
                <a:pos x="91" y="105"/>
              </a:cxn>
              <a:cxn ang="0">
                <a:pos x="138" y="83"/>
              </a:cxn>
              <a:cxn ang="0">
                <a:pos x="187" y="107"/>
              </a:cxn>
              <a:cxn ang="0">
                <a:pos x="190" y="149"/>
              </a:cxn>
              <a:cxn ang="0">
                <a:pos x="207" y="203"/>
              </a:cxn>
              <a:cxn ang="0">
                <a:pos x="261" y="185"/>
              </a:cxn>
              <a:cxn ang="0">
                <a:pos x="257" y="66"/>
              </a:cxn>
              <a:cxn ang="0">
                <a:pos x="142" y="3"/>
              </a:cxn>
              <a:cxn ang="0">
                <a:pos x="24" y="62"/>
              </a:cxn>
            </a:cxnLst>
            <a:rect l="0" t="0" r="r" b="b"/>
            <a:pathLst>
              <a:path w="1023" h="1370">
                <a:moveTo>
                  <a:pt x="24" y="62"/>
                </a:moveTo>
                <a:cubicBezTo>
                  <a:pt x="8" y="86"/>
                  <a:pt x="0" y="114"/>
                  <a:pt x="0" y="142"/>
                </a:cubicBezTo>
                <a:cubicBezTo>
                  <a:pt x="0" y="163"/>
                  <a:pt x="4" y="183"/>
                  <a:pt x="13" y="201"/>
                </a:cubicBezTo>
                <a:cubicBezTo>
                  <a:pt x="32" y="238"/>
                  <a:pt x="66" y="256"/>
                  <a:pt x="92" y="265"/>
                </a:cubicBezTo>
                <a:cubicBezTo>
                  <a:pt x="92" y="325"/>
                  <a:pt x="92" y="1298"/>
                  <a:pt x="92" y="1298"/>
                </a:cubicBezTo>
                <a:cubicBezTo>
                  <a:pt x="92" y="1312"/>
                  <a:pt x="100" y="1326"/>
                  <a:pt x="113" y="1333"/>
                </a:cubicBezTo>
                <a:cubicBezTo>
                  <a:pt x="181" y="1370"/>
                  <a:pt x="242" y="1349"/>
                  <a:pt x="267" y="1330"/>
                </a:cubicBezTo>
                <a:cubicBezTo>
                  <a:pt x="277" y="1323"/>
                  <a:pt x="284" y="1310"/>
                  <a:pt x="284" y="1298"/>
                </a:cubicBezTo>
                <a:cubicBezTo>
                  <a:pt x="284" y="1298"/>
                  <a:pt x="284" y="809"/>
                  <a:pt x="284" y="771"/>
                </a:cubicBezTo>
                <a:cubicBezTo>
                  <a:pt x="305" y="757"/>
                  <a:pt x="347" y="731"/>
                  <a:pt x="398" y="715"/>
                </a:cubicBezTo>
                <a:cubicBezTo>
                  <a:pt x="490" y="685"/>
                  <a:pt x="569" y="699"/>
                  <a:pt x="631" y="755"/>
                </a:cubicBezTo>
                <a:cubicBezTo>
                  <a:pt x="700" y="817"/>
                  <a:pt x="786" y="842"/>
                  <a:pt x="881" y="827"/>
                </a:cubicBezTo>
                <a:cubicBezTo>
                  <a:pt x="951" y="816"/>
                  <a:pt x="1001" y="787"/>
                  <a:pt x="1003" y="785"/>
                </a:cubicBezTo>
                <a:cubicBezTo>
                  <a:pt x="1015" y="778"/>
                  <a:pt x="1023" y="765"/>
                  <a:pt x="1023" y="751"/>
                </a:cubicBezTo>
                <a:cubicBezTo>
                  <a:pt x="1023" y="282"/>
                  <a:pt x="1023" y="282"/>
                  <a:pt x="1023" y="282"/>
                </a:cubicBezTo>
                <a:cubicBezTo>
                  <a:pt x="1023" y="267"/>
                  <a:pt x="1015" y="253"/>
                  <a:pt x="1002" y="247"/>
                </a:cubicBezTo>
                <a:cubicBezTo>
                  <a:pt x="989" y="240"/>
                  <a:pt x="973" y="240"/>
                  <a:pt x="960" y="249"/>
                </a:cubicBezTo>
                <a:cubicBezTo>
                  <a:pt x="959" y="250"/>
                  <a:pt x="792" y="361"/>
                  <a:pt x="716" y="270"/>
                </a:cubicBezTo>
                <a:cubicBezTo>
                  <a:pt x="715" y="269"/>
                  <a:pt x="714" y="268"/>
                  <a:pt x="713" y="267"/>
                </a:cubicBezTo>
                <a:cubicBezTo>
                  <a:pt x="620" y="180"/>
                  <a:pt x="505" y="151"/>
                  <a:pt x="380" y="182"/>
                </a:cubicBezTo>
                <a:cubicBezTo>
                  <a:pt x="300" y="201"/>
                  <a:pt x="239" y="241"/>
                  <a:pt x="221" y="254"/>
                </a:cubicBezTo>
                <a:cubicBezTo>
                  <a:pt x="220" y="254"/>
                  <a:pt x="220" y="254"/>
                  <a:pt x="220" y="254"/>
                </a:cubicBezTo>
                <a:cubicBezTo>
                  <a:pt x="220" y="254"/>
                  <a:pt x="220" y="254"/>
                  <a:pt x="221" y="254"/>
                </a:cubicBezTo>
                <a:cubicBezTo>
                  <a:pt x="218" y="256"/>
                  <a:pt x="216" y="257"/>
                  <a:pt x="216" y="258"/>
                </a:cubicBezTo>
                <a:cubicBezTo>
                  <a:pt x="207" y="266"/>
                  <a:pt x="203" y="276"/>
                  <a:pt x="203" y="287"/>
                </a:cubicBezTo>
                <a:cubicBezTo>
                  <a:pt x="203" y="288"/>
                  <a:pt x="203" y="290"/>
                  <a:pt x="204" y="291"/>
                </a:cubicBezTo>
                <a:cubicBezTo>
                  <a:pt x="204" y="301"/>
                  <a:pt x="204" y="606"/>
                  <a:pt x="204" y="606"/>
                </a:cubicBezTo>
                <a:cubicBezTo>
                  <a:pt x="204" y="629"/>
                  <a:pt x="221" y="646"/>
                  <a:pt x="244" y="646"/>
                </a:cubicBezTo>
                <a:cubicBezTo>
                  <a:pt x="244" y="646"/>
                  <a:pt x="244" y="646"/>
                  <a:pt x="244" y="646"/>
                </a:cubicBezTo>
                <a:cubicBezTo>
                  <a:pt x="266" y="646"/>
                  <a:pt x="284" y="629"/>
                  <a:pt x="284" y="606"/>
                </a:cubicBezTo>
                <a:cubicBezTo>
                  <a:pt x="284" y="606"/>
                  <a:pt x="284" y="345"/>
                  <a:pt x="284" y="308"/>
                </a:cubicBezTo>
                <a:cubicBezTo>
                  <a:pt x="336" y="275"/>
                  <a:pt x="509" y="187"/>
                  <a:pt x="658" y="325"/>
                </a:cubicBezTo>
                <a:cubicBezTo>
                  <a:pt x="695" y="367"/>
                  <a:pt x="763" y="408"/>
                  <a:pt x="883" y="372"/>
                </a:cubicBezTo>
                <a:cubicBezTo>
                  <a:pt x="905" y="366"/>
                  <a:pt x="925" y="357"/>
                  <a:pt x="943" y="349"/>
                </a:cubicBezTo>
                <a:cubicBezTo>
                  <a:pt x="943" y="442"/>
                  <a:pt x="943" y="688"/>
                  <a:pt x="943" y="726"/>
                </a:cubicBezTo>
                <a:cubicBezTo>
                  <a:pt x="897" y="746"/>
                  <a:pt x="781" y="783"/>
                  <a:pt x="684" y="696"/>
                </a:cubicBezTo>
                <a:cubicBezTo>
                  <a:pt x="600" y="620"/>
                  <a:pt x="492" y="600"/>
                  <a:pt x="371" y="640"/>
                </a:cubicBezTo>
                <a:cubicBezTo>
                  <a:pt x="284" y="668"/>
                  <a:pt x="221" y="717"/>
                  <a:pt x="219" y="719"/>
                </a:cubicBezTo>
                <a:cubicBezTo>
                  <a:pt x="209" y="727"/>
                  <a:pt x="204" y="738"/>
                  <a:pt x="204" y="751"/>
                </a:cubicBezTo>
                <a:cubicBezTo>
                  <a:pt x="204" y="751"/>
                  <a:pt x="204" y="1224"/>
                  <a:pt x="204" y="1272"/>
                </a:cubicBezTo>
                <a:cubicBezTo>
                  <a:pt x="195" y="1274"/>
                  <a:pt x="185" y="1274"/>
                  <a:pt x="172" y="1271"/>
                </a:cubicBezTo>
                <a:cubicBezTo>
                  <a:pt x="172" y="1220"/>
                  <a:pt x="172" y="234"/>
                  <a:pt x="172" y="234"/>
                </a:cubicBezTo>
                <a:cubicBezTo>
                  <a:pt x="172" y="213"/>
                  <a:pt x="157" y="196"/>
                  <a:pt x="137" y="194"/>
                </a:cubicBezTo>
                <a:cubicBezTo>
                  <a:pt x="136" y="194"/>
                  <a:pt x="97" y="189"/>
                  <a:pt x="85" y="164"/>
                </a:cubicBezTo>
                <a:cubicBezTo>
                  <a:pt x="82" y="159"/>
                  <a:pt x="80" y="151"/>
                  <a:pt x="80" y="142"/>
                </a:cubicBezTo>
                <a:cubicBezTo>
                  <a:pt x="80" y="130"/>
                  <a:pt x="83" y="117"/>
                  <a:pt x="91" y="105"/>
                </a:cubicBezTo>
                <a:cubicBezTo>
                  <a:pt x="101" y="89"/>
                  <a:pt x="117" y="82"/>
                  <a:pt x="138" y="83"/>
                </a:cubicBezTo>
                <a:cubicBezTo>
                  <a:pt x="162" y="84"/>
                  <a:pt x="179" y="92"/>
                  <a:pt x="187" y="107"/>
                </a:cubicBezTo>
                <a:cubicBezTo>
                  <a:pt x="196" y="121"/>
                  <a:pt x="195" y="139"/>
                  <a:pt x="190" y="149"/>
                </a:cubicBezTo>
                <a:cubicBezTo>
                  <a:pt x="180" y="169"/>
                  <a:pt x="188" y="193"/>
                  <a:pt x="207" y="203"/>
                </a:cubicBezTo>
                <a:cubicBezTo>
                  <a:pt x="227" y="213"/>
                  <a:pt x="251" y="205"/>
                  <a:pt x="261" y="185"/>
                </a:cubicBezTo>
                <a:cubicBezTo>
                  <a:pt x="279" y="149"/>
                  <a:pt x="277" y="102"/>
                  <a:pt x="257" y="66"/>
                </a:cubicBezTo>
                <a:cubicBezTo>
                  <a:pt x="234" y="28"/>
                  <a:pt x="194" y="6"/>
                  <a:pt x="142" y="3"/>
                </a:cubicBezTo>
                <a:cubicBezTo>
                  <a:pt x="93" y="0"/>
                  <a:pt x="49" y="22"/>
                  <a:pt x="24" y="6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432000" y="1620000"/>
            <a:ext cx="7200000" cy="360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the completion of this chapter</a:t>
            </a:r>
            <a:r>
              <a:rPr lang="en-US" baseline="0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you will be able to:</a:t>
            </a:r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180000" indent="-252000">
              <a:buClr>
                <a:schemeClr val="tx1"/>
              </a:buClr>
              <a:buFont typeface="Arial Black" pitchFamily="34" charset="0"/>
              <a:buChar char="&gt;"/>
              <a:defRPr baseline="0">
                <a:solidFill>
                  <a:schemeClr val="tx2"/>
                </a:solidFill>
              </a:defRPr>
            </a:lvl1pPr>
            <a:lvl3pPr>
              <a:defRPr/>
            </a:lvl3pPr>
          </a:lstStyle>
          <a:p>
            <a:pPr lvl="0"/>
            <a:r>
              <a:rPr lang="en-US" dirty="0"/>
              <a:t>Click to add topics for the table of contents</a:t>
            </a:r>
          </a:p>
          <a:p>
            <a:pPr lvl="0"/>
            <a:r>
              <a:rPr lang="en-US" dirty="0"/>
              <a:t>2nd topic</a:t>
            </a:r>
          </a:p>
          <a:p>
            <a:pPr lvl="0"/>
            <a:r>
              <a:rPr lang="en-US" dirty="0"/>
              <a:t>3rd topic</a:t>
            </a:r>
          </a:p>
          <a:p>
            <a:pPr lvl="0"/>
            <a:r>
              <a:rPr lang="en-US" dirty="0"/>
              <a:t>4th topic</a:t>
            </a:r>
          </a:p>
          <a:p>
            <a:pPr lvl="0"/>
            <a:r>
              <a:rPr lang="en-US" dirty="0"/>
              <a:t>5th topic</a:t>
            </a:r>
          </a:p>
          <a:p>
            <a:pPr lvl="0"/>
            <a:r>
              <a:rPr lang="en-US" dirty="0"/>
              <a:t>6th topic</a:t>
            </a:r>
          </a:p>
          <a:p>
            <a:pPr lvl="0"/>
            <a:r>
              <a:rPr lang="en-US" dirty="0"/>
              <a:t>7th topic</a:t>
            </a:r>
          </a:p>
          <a:p>
            <a:pPr lvl="0"/>
            <a:r>
              <a:rPr lang="en-US" dirty="0"/>
              <a:t>8th topic</a:t>
            </a:r>
          </a:p>
          <a:p>
            <a:pPr lvl="0"/>
            <a:r>
              <a:rPr lang="en-US" dirty="0"/>
              <a:t>9th topic</a:t>
            </a:r>
          </a:p>
          <a:p>
            <a:pPr lvl="0"/>
            <a:r>
              <a:rPr lang="en-US" dirty="0"/>
              <a:t>You shouldn’t have more than 9, but here’s a bonus one.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32000" y="72000"/>
            <a:ext cx="7200000" cy="1152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sz="3600" dirty="0">
                <a:latin typeface="+mj-lt"/>
              </a:rPr>
              <a:t>Agenda</a:t>
            </a:r>
          </a:p>
        </p:txBody>
      </p:sp>
      <p:sp>
        <p:nvSpPr>
          <p:cNvPr id="1030" name="Freeform 6"/>
          <p:cNvSpPr>
            <a:spLocks noChangeAspect="1" noEditPoints="1"/>
          </p:cNvSpPr>
          <p:nvPr userDrawn="1"/>
        </p:nvSpPr>
        <p:spPr bwMode="auto">
          <a:xfrm>
            <a:off x="7863804" y="279025"/>
            <a:ext cx="940050" cy="792000"/>
          </a:xfrm>
          <a:custGeom>
            <a:avLst/>
            <a:gdLst/>
            <a:ahLst/>
            <a:cxnLst>
              <a:cxn ang="0">
                <a:pos x="1327" y="1"/>
              </a:cxn>
              <a:cxn ang="0">
                <a:pos x="650" y="271"/>
              </a:cxn>
              <a:cxn ang="0">
                <a:pos x="644" y="292"/>
              </a:cxn>
              <a:cxn ang="0">
                <a:pos x="644" y="1009"/>
              </a:cxn>
              <a:cxn ang="0">
                <a:pos x="80" y="824"/>
              </a:cxn>
              <a:cxn ang="0">
                <a:pos x="80" y="83"/>
              </a:cxn>
              <a:cxn ang="0">
                <a:pos x="572" y="232"/>
              </a:cxn>
              <a:cxn ang="0">
                <a:pos x="628" y="224"/>
              </a:cxn>
              <a:cxn ang="0">
                <a:pos x="620" y="168"/>
              </a:cxn>
              <a:cxn ang="0">
                <a:pos x="41" y="1"/>
              </a:cxn>
              <a:cxn ang="0">
                <a:pos x="12" y="12"/>
              </a:cxn>
              <a:cxn ang="0">
                <a:pos x="0" y="41"/>
              </a:cxn>
              <a:cxn ang="0">
                <a:pos x="0" y="862"/>
              </a:cxn>
              <a:cxn ang="0">
                <a:pos x="39" y="902"/>
              </a:cxn>
              <a:cxn ang="0">
                <a:pos x="650" y="1135"/>
              </a:cxn>
              <a:cxn ang="0">
                <a:pos x="652" y="1138"/>
              </a:cxn>
              <a:cxn ang="0">
                <a:pos x="656" y="1142"/>
              </a:cxn>
              <a:cxn ang="0">
                <a:pos x="660" y="1145"/>
              </a:cxn>
              <a:cxn ang="0">
                <a:pos x="662" y="1147"/>
              </a:cxn>
              <a:cxn ang="0">
                <a:pos x="664" y="1148"/>
              </a:cxn>
              <a:cxn ang="0">
                <a:pos x="670" y="1151"/>
              </a:cxn>
              <a:cxn ang="0">
                <a:pos x="674" y="1152"/>
              </a:cxn>
              <a:cxn ang="0">
                <a:pos x="684" y="1153"/>
              </a:cxn>
              <a:cxn ang="0">
                <a:pos x="684" y="1153"/>
              </a:cxn>
              <a:cxn ang="0">
                <a:pos x="684" y="1153"/>
              </a:cxn>
              <a:cxn ang="0">
                <a:pos x="695" y="1152"/>
              </a:cxn>
              <a:cxn ang="0">
                <a:pos x="695" y="1152"/>
              </a:cxn>
              <a:cxn ang="0">
                <a:pos x="702" y="1149"/>
              </a:cxn>
              <a:cxn ang="0">
                <a:pos x="704" y="1148"/>
              </a:cxn>
              <a:cxn ang="0">
                <a:pos x="710" y="1144"/>
              </a:cxn>
              <a:cxn ang="0">
                <a:pos x="711" y="1143"/>
              </a:cxn>
              <a:cxn ang="0">
                <a:pos x="717" y="1136"/>
              </a:cxn>
              <a:cxn ang="0">
                <a:pos x="718" y="1135"/>
              </a:cxn>
              <a:cxn ang="0">
                <a:pos x="1329" y="902"/>
              </a:cxn>
              <a:cxn ang="0">
                <a:pos x="1368" y="862"/>
              </a:cxn>
              <a:cxn ang="0">
                <a:pos x="1368" y="41"/>
              </a:cxn>
              <a:cxn ang="0">
                <a:pos x="1356" y="12"/>
              </a:cxn>
              <a:cxn ang="0">
                <a:pos x="1327" y="1"/>
              </a:cxn>
              <a:cxn ang="0">
                <a:pos x="1288" y="83"/>
              </a:cxn>
              <a:cxn ang="0">
                <a:pos x="1288" y="824"/>
              </a:cxn>
              <a:cxn ang="0">
                <a:pos x="724" y="1009"/>
              </a:cxn>
              <a:cxn ang="0">
                <a:pos x="724" y="305"/>
              </a:cxn>
              <a:cxn ang="0">
                <a:pos x="1288" y="83"/>
              </a:cxn>
            </a:cxnLst>
            <a:rect l="0" t="0" r="r" b="b"/>
            <a:pathLst>
              <a:path w="1368" h="1153">
                <a:moveTo>
                  <a:pt x="1327" y="1"/>
                </a:moveTo>
                <a:cubicBezTo>
                  <a:pt x="1306" y="1"/>
                  <a:pt x="817" y="14"/>
                  <a:pt x="650" y="271"/>
                </a:cubicBezTo>
                <a:cubicBezTo>
                  <a:pt x="646" y="277"/>
                  <a:pt x="644" y="285"/>
                  <a:pt x="644" y="292"/>
                </a:cubicBezTo>
                <a:cubicBezTo>
                  <a:pt x="644" y="292"/>
                  <a:pt x="644" y="849"/>
                  <a:pt x="644" y="1009"/>
                </a:cubicBezTo>
                <a:cubicBezTo>
                  <a:pt x="475" y="863"/>
                  <a:pt x="185" y="831"/>
                  <a:pt x="80" y="824"/>
                </a:cubicBezTo>
                <a:cubicBezTo>
                  <a:pt x="80" y="758"/>
                  <a:pt x="80" y="155"/>
                  <a:pt x="80" y="83"/>
                </a:cubicBezTo>
                <a:cubicBezTo>
                  <a:pt x="177" y="90"/>
                  <a:pt x="422" y="119"/>
                  <a:pt x="572" y="232"/>
                </a:cubicBezTo>
                <a:cubicBezTo>
                  <a:pt x="590" y="245"/>
                  <a:pt x="615" y="242"/>
                  <a:pt x="628" y="224"/>
                </a:cubicBezTo>
                <a:cubicBezTo>
                  <a:pt x="641" y="207"/>
                  <a:pt x="638" y="182"/>
                  <a:pt x="620" y="168"/>
                </a:cubicBezTo>
                <a:cubicBezTo>
                  <a:pt x="411" y="10"/>
                  <a:pt x="56" y="1"/>
                  <a:pt x="41" y="1"/>
                </a:cubicBezTo>
                <a:cubicBezTo>
                  <a:pt x="30" y="0"/>
                  <a:pt x="20" y="4"/>
                  <a:pt x="12" y="12"/>
                </a:cubicBezTo>
                <a:cubicBezTo>
                  <a:pt x="5" y="19"/>
                  <a:pt x="0" y="30"/>
                  <a:pt x="0" y="41"/>
                </a:cubicBezTo>
                <a:cubicBezTo>
                  <a:pt x="0" y="862"/>
                  <a:pt x="0" y="862"/>
                  <a:pt x="0" y="862"/>
                </a:cubicBezTo>
                <a:cubicBezTo>
                  <a:pt x="0" y="883"/>
                  <a:pt x="18" y="901"/>
                  <a:pt x="39" y="902"/>
                </a:cubicBezTo>
                <a:cubicBezTo>
                  <a:pt x="44" y="902"/>
                  <a:pt x="507" y="915"/>
                  <a:pt x="650" y="1135"/>
                </a:cubicBezTo>
                <a:cubicBezTo>
                  <a:pt x="651" y="1136"/>
                  <a:pt x="652" y="1137"/>
                  <a:pt x="652" y="1138"/>
                </a:cubicBezTo>
                <a:cubicBezTo>
                  <a:pt x="653" y="1139"/>
                  <a:pt x="655" y="1140"/>
                  <a:pt x="656" y="1142"/>
                </a:cubicBezTo>
                <a:cubicBezTo>
                  <a:pt x="657" y="1143"/>
                  <a:pt x="658" y="1144"/>
                  <a:pt x="660" y="1145"/>
                </a:cubicBezTo>
                <a:cubicBezTo>
                  <a:pt x="661" y="1146"/>
                  <a:pt x="661" y="1146"/>
                  <a:pt x="662" y="1147"/>
                </a:cubicBezTo>
                <a:cubicBezTo>
                  <a:pt x="663" y="1147"/>
                  <a:pt x="663" y="1147"/>
                  <a:pt x="664" y="1148"/>
                </a:cubicBezTo>
                <a:cubicBezTo>
                  <a:pt x="666" y="1149"/>
                  <a:pt x="668" y="1150"/>
                  <a:pt x="670" y="1151"/>
                </a:cubicBezTo>
                <a:cubicBezTo>
                  <a:pt x="671" y="1151"/>
                  <a:pt x="672" y="1152"/>
                  <a:pt x="674" y="1152"/>
                </a:cubicBezTo>
                <a:cubicBezTo>
                  <a:pt x="677" y="1153"/>
                  <a:pt x="680" y="1153"/>
                  <a:pt x="684" y="1153"/>
                </a:cubicBezTo>
                <a:cubicBezTo>
                  <a:pt x="684" y="1153"/>
                  <a:pt x="684" y="1153"/>
                  <a:pt x="684" y="1153"/>
                </a:cubicBezTo>
                <a:cubicBezTo>
                  <a:pt x="684" y="1153"/>
                  <a:pt x="684" y="1153"/>
                  <a:pt x="684" y="1153"/>
                </a:cubicBezTo>
                <a:cubicBezTo>
                  <a:pt x="688" y="1153"/>
                  <a:pt x="691" y="1153"/>
                  <a:pt x="695" y="1152"/>
                </a:cubicBezTo>
                <a:cubicBezTo>
                  <a:pt x="695" y="1152"/>
                  <a:pt x="695" y="1152"/>
                  <a:pt x="695" y="1152"/>
                </a:cubicBezTo>
                <a:cubicBezTo>
                  <a:pt x="698" y="1151"/>
                  <a:pt x="700" y="1150"/>
                  <a:pt x="702" y="1149"/>
                </a:cubicBezTo>
                <a:cubicBezTo>
                  <a:pt x="703" y="1149"/>
                  <a:pt x="703" y="1148"/>
                  <a:pt x="704" y="1148"/>
                </a:cubicBezTo>
                <a:cubicBezTo>
                  <a:pt x="706" y="1147"/>
                  <a:pt x="708" y="1145"/>
                  <a:pt x="710" y="1144"/>
                </a:cubicBezTo>
                <a:cubicBezTo>
                  <a:pt x="710" y="1143"/>
                  <a:pt x="711" y="1143"/>
                  <a:pt x="711" y="1143"/>
                </a:cubicBezTo>
                <a:cubicBezTo>
                  <a:pt x="713" y="1141"/>
                  <a:pt x="715" y="1138"/>
                  <a:pt x="717" y="1136"/>
                </a:cubicBezTo>
                <a:cubicBezTo>
                  <a:pt x="717" y="1136"/>
                  <a:pt x="717" y="1135"/>
                  <a:pt x="718" y="1135"/>
                </a:cubicBezTo>
                <a:cubicBezTo>
                  <a:pt x="861" y="915"/>
                  <a:pt x="1324" y="902"/>
                  <a:pt x="1329" y="902"/>
                </a:cubicBezTo>
                <a:cubicBezTo>
                  <a:pt x="1350" y="901"/>
                  <a:pt x="1368" y="883"/>
                  <a:pt x="1368" y="862"/>
                </a:cubicBezTo>
                <a:cubicBezTo>
                  <a:pt x="1368" y="41"/>
                  <a:pt x="1368" y="41"/>
                  <a:pt x="1368" y="41"/>
                </a:cubicBezTo>
                <a:cubicBezTo>
                  <a:pt x="1368" y="30"/>
                  <a:pt x="1363" y="19"/>
                  <a:pt x="1356" y="12"/>
                </a:cubicBezTo>
                <a:cubicBezTo>
                  <a:pt x="1348" y="4"/>
                  <a:pt x="1338" y="0"/>
                  <a:pt x="1327" y="1"/>
                </a:cubicBezTo>
                <a:close/>
                <a:moveTo>
                  <a:pt x="1288" y="83"/>
                </a:moveTo>
                <a:cubicBezTo>
                  <a:pt x="1288" y="155"/>
                  <a:pt x="1288" y="758"/>
                  <a:pt x="1288" y="824"/>
                </a:cubicBezTo>
                <a:cubicBezTo>
                  <a:pt x="1183" y="831"/>
                  <a:pt x="893" y="863"/>
                  <a:pt x="724" y="1009"/>
                </a:cubicBezTo>
                <a:cubicBezTo>
                  <a:pt x="724" y="852"/>
                  <a:pt x="724" y="327"/>
                  <a:pt x="724" y="305"/>
                </a:cubicBezTo>
                <a:cubicBezTo>
                  <a:pt x="847" y="131"/>
                  <a:pt x="1173" y="91"/>
                  <a:pt x="1288" y="83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 with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72000"/>
            <a:ext cx="8280000" cy="792000"/>
          </a:xfrm>
        </p:spPr>
        <p:txBody>
          <a:bodyPr t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/>
            </a:lvl3pPr>
            <a:lvl4pP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31999" y="864000"/>
            <a:ext cx="8280000" cy="360000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00" y="1620000"/>
            <a:ext cx="4032000" cy="4860000"/>
          </a:xfrm>
        </p:spPr>
        <p:txBody>
          <a:bodyPr/>
          <a:lstStyle>
            <a:lvl3pPr>
              <a:defRPr/>
            </a:lvl3pPr>
            <a:lvl4pPr>
              <a:buFont typeface="Arial" pitchFamily="34" charset="0"/>
              <a:buChar char="•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680000" y="1620000"/>
            <a:ext cx="4032000" cy="4860000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 with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00" y="72000"/>
            <a:ext cx="8280000" cy="792000"/>
          </a:xfrm>
        </p:spPr>
        <p:txBody>
          <a:bodyPr tIns="0" bIns="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431999" y="864000"/>
            <a:ext cx="8280000" cy="360000"/>
          </a:xfrm>
        </p:spPr>
        <p:txBody>
          <a:bodyPr lIns="0" tIns="0" rIns="0" bIns="0" anchor="t" anchorCtr="0">
            <a:noAutofit/>
          </a:bodyPr>
          <a:lstStyle>
            <a:lvl1pPr>
              <a:buNone/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32000" y="1620000"/>
            <a:ext cx="4032000" cy="4860000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8"/>
          <p:cNvSpPr>
            <a:spLocks noGrp="1"/>
          </p:cNvSpPr>
          <p:nvPr>
            <p:ph sz="quarter" idx="13"/>
          </p:nvPr>
        </p:nvSpPr>
        <p:spPr>
          <a:xfrm>
            <a:off x="4680000" y="1620000"/>
            <a:ext cx="4032000" cy="4860000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000" y="72000"/>
            <a:ext cx="8280000" cy="115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00" y="1620000"/>
            <a:ext cx="8280000" cy="48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/>
          <p:cNvSpPr txBox="1">
            <a:spLocks/>
          </p:cNvSpPr>
          <p:nvPr/>
        </p:nvSpPr>
        <p:spPr>
          <a:xfrm>
            <a:off x="360000" y="6552000"/>
            <a:ext cx="360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Schneider Electric | Partner Business –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EcoBusiness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Division</a:t>
            </a:r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8640000" y="6552000"/>
            <a:ext cx="360000" cy="18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19D717-5F6B-4730-BD7B-2F4603FC1FE1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0" r:id="rId5"/>
    <p:sldLayoutId id="2147483652" r:id="rId6"/>
    <p:sldLayoutId id="2147483653" r:id="rId7"/>
    <p:sldLayoutId id="2147483654" r:id="rId8"/>
    <p:sldLayoutId id="2147483651" r:id="rId9"/>
    <p:sldLayoutId id="2147483656" r:id="rId10"/>
    <p:sldLayoutId id="2147483658" r:id="rId11"/>
    <p:sldLayoutId id="2147483665" r:id="rId12"/>
    <p:sldLayoutId id="2147483659" r:id="rId13"/>
    <p:sldLayoutId id="2147483663" r:id="rId14"/>
    <p:sldLayoutId id="2147483660" r:id="rId15"/>
    <p:sldLayoutId id="2147483664" r:id="rId16"/>
    <p:sldLayoutId id="2147483657" r:id="rId17"/>
    <p:sldLayoutId id="2147483666" r:id="rId18"/>
    <p:sldLayoutId id="2147483667" r:id="rId19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Arial" pitchFamily="34" charset="0"/>
        </a:defRPr>
      </a:lvl1pPr>
    </p:titleStyle>
    <p:bodyStyle>
      <a:lvl1pPr marL="180000" indent="-180000" algn="l" defTabSz="914400" rtl="0" eaLnBrk="1" latinLnBrk="0" hangingPunct="1">
        <a:spcBef>
          <a:spcPts val="600"/>
        </a:spcBef>
        <a:buFont typeface="Arial" pitchFamily="34" charset="0"/>
        <a:buChar char="●"/>
        <a:defRPr sz="20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540000" indent="-180000" algn="l" defTabSz="914400" rtl="0" eaLnBrk="1" latinLnBrk="0" hangingPunct="1">
        <a:spcBef>
          <a:spcPts val="0"/>
        </a:spcBef>
        <a:buFont typeface="Arial" pitchFamily="34" charset="0"/>
        <a:buChar char="●"/>
        <a:defRPr sz="1800" kern="120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900000" indent="-180000" algn="l" defTabSz="914400" rtl="0" eaLnBrk="1" latinLnBrk="0" hangingPunct="1">
        <a:spcBef>
          <a:spcPts val="0"/>
        </a:spcBef>
        <a:buFont typeface="Arial Black" pitchFamily="34" charset="0"/>
        <a:buChar char="–"/>
        <a:defRPr sz="1600" kern="1200">
          <a:solidFill>
            <a:schemeClr val="accent1"/>
          </a:solidFill>
          <a:latin typeface="+mn-lt"/>
          <a:ea typeface="+mn-ea"/>
          <a:cs typeface="Arial" pitchFamily="34" charset="0"/>
        </a:defRPr>
      </a:lvl3pPr>
      <a:lvl4pPr marL="1260000" indent="-180000" algn="l" defTabSz="914400" rtl="0" eaLnBrk="1" latinLnBrk="0" hangingPunct="1">
        <a:spcBef>
          <a:spcPts val="0"/>
        </a:spcBef>
        <a:buFont typeface="Arial" pitchFamily="34" charset="0"/>
        <a:buChar char="•"/>
        <a:defRPr sz="1600" kern="1200" baseline="0">
          <a:solidFill>
            <a:schemeClr val="bg2"/>
          </a:solidFill>
          <a:latin typeface="+mn-lt"/>
          <a:ea typeface="+mn-ea"/>
          <a:cs typeface="Arial" pitchFamily="34" charset="0"/>
        </a:defRPr>
      </a:lvl4pPr>
      <a:lvl5pPr marL="1620000" indent="-180000" algn="l" defTabSz="914400" rtl="0" eaLnBrk="1" latinLnBrk="0" hangingPunct="1">
        <a:spcBef>
          <a:spcPts val="0"/>
        </a:spcBef>
        <a:buFont typeface="Arial" pitchFamily="34" charset="0"/>
        <a:buChar char="-"/>
        <a:defRPr sz="1600" kern="1200" baseline="0">
          <a:solidFill>
            <a:schemeClr val="accent6"/>
          </a:solidFill>
          <a:latin typeface="+mn-lt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oleObject" Target="../embeddings/oleObject4.bin"/><Relationship Id="rId18" Type="http://schemas.openxmlformats.org/officeDocument/2006/relationships/image" Target="../media/image22.jpeg"/><Relationship Id="rId3" Type="http://schemas.openxmlformats.org/officeDocument/2006/relationships/notesSlide" Target="../notesSlides/notesSlide3.xml"/><Relationship Id="rId21" Type="http://schemas.openxmlformats.org/officeDocument/2006/relationships/oleObject" Target="../embeddings/oleObject6.bin"/><Relationship Id="rId7" Type="http://schemas.openxmlformats.org/officeDocument/2006/relationships/oleObject" Target="../embeddings/oleObject1.bin"/><Relationship Id="rId12" Type="http://schemas.openxmlformats.org/officeDocument/2006/relationships/image" Target="../media/image14.emf"/><Relationship Id="rId17" Type="http://schemas.openxmlformats.org/officeDocument/2006/relationships/image" Target="../media/image21.pn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16.emf"/><Relationship Id="rId20" Type="http://schemas.openxmlformats.org/officeDocument/2006/relationships/image" Target="../media/image24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20.png"/><Relationship Id="rId11" Type="http://schemas.openxmlformats.org/officeDocument/2006/relationships/oleObject" Target="../embeddings/oleObject3.bin"/><Relationship Id="rId5" Type="http://schemas.openxmlformats.org/officeDocument/2006/relationships/image" Target="../media/image19.png"/><Relationship Id="rId15" Type="http://schemas.openxmlformats.org/officeDocument/2006/relationships/oleObject" Target="../embeddings/oleObject5.bin"/><Relationship Id="rId23" Type="http://schemas.openxmlformats.org/officeDocument/2006/relationships/image" Target="../media/image25.png"/><Relationship Id="rId10" Type="http://schemas.openxmlformats.org/officeDocument/2006/relationships/image" Target="../media/image13.emf"/><Relationship Id="rId19" Type="http://schemas.openxmlformats.org/officeDocument/2006/relationships/image" Target="../media/image23.png"/><Relationship Id="rId4" Type="http://schemas.openxmlformats.org/officeDocument/2006/relationships/image" Target="../media/image18.png"/><Relationship Id="rId9" Type="http://schemas.openxmlformats.org/officeDocument/2006/relationships/oleObject" Target="../embeddings/oleObject2.bin"/><Relationship Id="rId14" Type="http://schemas.openxmlformats.org/officeDocument/2006/relationships/image" Target="../media/image15.emf"/><Relationship Id="rId22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1400" y="116540"/>
            <a:ext cx="7849090" cy="1620000"/>
          </a:xfrm>
        </p:spPr>
        <p:txBody>
          <a:bodyPr/>
          <a:lstStyle/>
          <a:p>
            <a:r>
              <a:rPr lang="en-GB" altLang="zh-CN" sz="4000" dirty="0" err="1">
                <a:solidFill>
                  <a:schemeClr val="tx1"/>
                </a:solidFill>
              </a:rPr>
              <a:t>Sistema</a:t>
            </a:r>
            <a:r>
              <a:rPr lang="en-GB" altLang="zh-CN" sz="4000" dirty="0">
                <a:solidFill>
                  <a:schemeClr val="tx1"/>
                </a:solidFill>
              </a:rPr>
              <a:t> de </a:t>
            </a:r>
            <a:r>
              <a:rPr lang="en-GB" altLang="zh-CN" sz="4000" dirty="0" err="1">
                <a:solidFill>
                  <a:schemeClr val="tx1"/>
                </a:solidFill>
              </a:rPr>
              <a:t>Gestión</a:t>
            </a:r>
            <a:r>
              <a:rPr lang="en-GB" altLang="zh-CN" sz="4000" dirty="0">
                <a:solidFill>
                  <a:schemeClr val="tx1"/>
                </a:solidFill>
              </a:rPr>
              <a:t> de </a:t>
            </a:r>
            <a:r>
              <a:rPr lang="en-GB" altLang="zh-CN" sz="4000" dirty="0" err="1">
                <a:solidFill>
                  <a:schemeClr val="tx1"/>
                </a:solidFill>
              </a:rPr>
              <a:t>Energía</a:t>
            </a:r>
            <a:r>
              <a:rPr lang="en-GB" altLang="zh-CN" sz="40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1505" name="Picture 1"/>
          <p:cNvPicPr>
            <a:picLocks noChangeAspect="1" noChangeArrowheads="1"/>
          </p:cNvPicPr>
          <p:nvPr/>
        </p:nvPicPr>
        <p:blipFill>
          <a:blip r:embed="rId3" cstate="print"/>
          <a:srcRect r="38984" b="5374"/>
          <a:stretch>
            <a:fillRect/>
          </a:stretch>
        </p:blipFill>
        <p:spPr bwMode="auto">
          <a:xfrm>
            <a:off x="251400" y="1340710"/>
            <a:ext cx="8425170" cy="4481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Aplicaciones</a:t>
            </a:r>
            <a:br>
              <a:rPr lang="es-CO" dirty="0"/>
            </a:br>
            <a:r>
              <a:rPr lang="es-CO" dirty="0"/>
              <a:t>Gestión de la red de D-E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32000" y="1412720"/>
            <a:ext cx="5724220" cy="4860000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US" sz="2400" dirty="0">
                <a:latin typeface="+mj-lt"/>
                <a:ea typeface="+mj-ea"/>
              </a:rPr>
              <a:t>Control de </a:t>
            </a:r>
            <a:r>
              <a:rPr lang="en-US" sz="2400" dirty="0" err="1">
                <a:latin typeface="+mj-lt"/>
                <a:ea typeface="+mj-ea"/>
              </a:rPr>
              <a:t>Demanda</a:t>
            </a:r>
            <a:r>
              <a:rPr lang="en-US" sz="2400" dirty="0">
                <a:latin typeface="+mj-lt"/>
                <a:ea typeface="+mj-ea"/>
              </a:rPr>
              <a:t> </a:t>
            </a:r>
          </a:p>
          <a:p>
            <a:pPr algn="just">
              <a:buNone/>
            </a:pPr>
            <a:endParaRPr lang="en-US" sz="2400" dirty="0">
              <a:latin typeface="+mj-lt"/>
              <a:ea typeface="+mj-ea"/>
            </a:endParaRPr>
          </a:p>
          <a:p>
            <a:pPr algn="just"/>
            <a:r>
              <a:rPr lang="en-US" dirty="0"/>
              <a:t> </a:t>
            </a:r>
            <a:r>
              <a:rPr lang="en-US" sz="2200" dirty="0" err="1">
                <a:solidFill>
                  <a:schemeClr val="tx2"/>
                </a:solidFill>
              </a:rPr>
              <a:t>Evita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penalizaciones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innecesarias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sobrepasar</a:t>
            </a:r>
            <a:r>
              <a:rPr lang="en-US" sz="2200" dirty="0">
                <a:solidFill>
                  <a:schemeClr val="tx2"/>
                </a:solidFill>
              </a:rPr>
              <a:t> la </a:t>
            </a:r>
            <a:r>
              <a:rPr lang="en-US" sz="2200" dirty="0" err="1">
                <a:solidFill>
                  <a:schemeClr val="tx2"/>
                </a:solidFill>
              </a:rPr>
              <a:t>demanda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contratada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Ayuda a la evaluación de niveles de cortes de </a:t>
            </a:r>
            <a:r>
              <a:rPr lang="en-US" sz="2200" dirty="0" err="1">
                <a:solidFill>
                  <a:schemeClr val="tx2"/>
                </a:solidFill>
              </a:rPr>
              <a:t>demanda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Alarmas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demanda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basadas</a:t>
            </a:r>
            <a:r>
              <a:rPr lang="en-US" sz="2200" dirty="0">
                <a:solidFill>
                  <a:schemeClr val="tx2"/>
                </a:solidFill>
              </a:rPr>
              <a:t> en </a:t>
            </a:r>
            <a:r>
              <a:rPr lang="en-US" sz="2200" dirty="0" err="1">
                <a:solidFill>
                  <a:schemeClr val="tx2"/>
                </a:solidFill>
              </a:rPr>
              <a:t>demanda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predictiva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  <a:endParaRPr lang="es-ES" sz="2200" dirty="0">
              <a:solidFill>
                <a:schemeClr val="tx2"/>
              </a:solidFill>
            </a:endParaRP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Manejo de cargas remota y automáticamente.</a:t>
            </a: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Verificación de contratos de demanda.</a:t>
            </a: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Reducción de picos de demanda.</a:t>
            </a:r>
          </a:p>
          <a:p>
            <a:pPr algn="just">
              <a:buNone/>
            </a:pPr>
            <a:endParaRPr lang="es-ES" sz="2200" dirty="0">
              <a:solidFill>
                <a:schemeClr val="tx2"/>
              </a:solidFill>
            </a:endParaRPr>
          </a:p>
          <a:p>
            <a:pPr algn="just">
              <a:buNone/>
            </a:pPr>
            <a:r>
              <a:rPr lang="en-US" sz="2400" dirty="0">
                <a:latin typeface="+mj-lt"/>
                <a:ea typeface="+mj-ea"/>
              </a:rPr>
              <a:t> Control de </a:t>
            </a:r>
            <a:r>
              <a:rPr lang="en-US" sz="2400" dirty="0" err="1">
                <a:latin typeface="+mj-lt"/>
                <a:ea typeface="+mj-ea"/>
              </a:rPr>
              <a:t>Energía</a:t>
            </a:r>
            <a:r>
              <a:rPr lang="en-US" sz="2400" dirty="0">
                <a:latin typeface="+mj-lt"/>
                <a:ea typeface="+mj-ea"/>
              </a:rPr>
              <a:t> </a:t>
            </a:r>
            <a:r>
              <a:rPr lang="en-US" sz="2400" dirty="0" err="1">
                <a:latin typeface="+mj-lt"/>
                <a:ea typeface="+mj-ea"/>
              </a:rPr>
              <a:t>Reactiva</a:t>
            </a:r>
            <a:endParaRPr lang="en-US" sz="2400" dirty="0">
              <a:latin typeface="+mj-lt"/>
              <a:ea typeface="+mj-ea"/>
            </a:endParaRPr>
          </a:p>
          <a:p>
            <a:pPr algn="just">
              <a:buNone/>
            </a:pPr>
            <a:endParaRPr lang="en-US" sz="2400" dirty="0">
              <a:latin typeface="+mj-lt"/>
              <a:ea typeface="+mj-ea"/>
            </a:endParaRP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Ayuda a identificar la energía que se esta consumiendo  y que no genera valor agregado.</a:t>
            </a:r>
            <a:endParaRPr lang="en-US" sz="22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Aplicaciones</a:t>
            </a:r>
            <a:br>
              <a:rPr lang="es-CO" dirty="0"/>
            </a:br>
            <a:r>
              <a:rPr lang="es-CO" dirty="0"/>
              <a:t> Gestión de la red de D-E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32000" y="1556740"/>
            <a:ext cx="4860100" cy="4860000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US" sz="2200" dirty="0" err="1">
                <a:latin typeface="+mj-lt"/>
                <a:ea typeface="+mj-ea"/>
              </a:rPr>
              <a:t>Calidad</a:t>
            </a:r>
            <a:r>
              <a:rPr lang="en-US" sz="2200" dirty="0">
                <a:latin typeface="+mj-lt"/>
                <a:ea typeface="+mj-ea"/>
              </a:rPr>
              <a:t> de la </a:t>
            </a:r>
            <a:r>
              <a:rPr lang="en-US" sz="2200" dirty="0" err="1">
                <a:latin typeface="+mj-lt"/>
                <a:ea typeface="+mj-ea"/>
              </a:rPr>
              <a:t>Energía</a:t>
            </a:r>
            <a:endParaRPr lang="en-US" sz="2200" dirty="0">
              <a:latin typeface="+mj-lt"/>
              <a:ea typeface="+mj-ea"/>
            </a:endParaRPr>
          </a:p>
          <a:p>
            <a:r>
              <a:rPr lang="es-ES" sz="2200" dirty="0">
                <a:solidFill>
                  <a:schemeClr val="tx2"/>
                </a:solidFill>
              </a:rPr>
              <a:t>Identificación de problemas de diferentes equipos.</a:t>
            </a:r>
          </a:p>
          <a:p>
            <a:r>
              <a:rPr lang="es-ES" sz="2200" dirty="0">
                <a:solidFill>
                  <a:schemeClr val="tx2"/>
                </a:solidFill>
              </a:rPr>
              <a:t> Identificación de eventos de mala calidad de Energía</a:t>
            </a:r>
            <a:endParaRPr lang="en-US" sz="2200" dirty="0">
              <a:solidFill>
                <a:schemeClr val="tx2"/>
              </a:solidFill>
            </a:endParaRPr>
          </a:p>
          <a:p>
            <a:r>
              <a:rPr lang="es-ES" sz="2200" dirty="0">
                <a:solidFill>
                  <a:schemeClr val="tx2"/>
                </a:solidFill>
              </a:rPr>
              <a:t> Ayuda a reducir disparos innecesarios</a:t>
            </a:r>
          </a:p>
          <a:p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Registro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Interrupciones</a:t>
            </a:r>
            <a:endParaRPr lang="en-US" sz="2200" dirty="0">
              <a:solidFill>
                <a:schemeClr val="tx2"/>
              </a:solidFill>
            </a:endParaRPr>
          </a:p>
          <a:p>
            <a:r>
              <a:rPr lang="es-ES" sz="2200" dirty="0">
                <a:solidFill>
                  <a:schemeClr val="tx2"/>
                </a:solidFill>
              </a:rPr>
              <a:t> Cumplimiento de normas de Calidad de Energía</a:t>
            </a:r>
          </a:p>
          <a:p>
            <a:r>
              <a:rPr lang="es-ES" sz="2200" dirty="0">
                <a:solidFill>
                  <a:schemeClr val="tx2"/>
                </a:solidFill>
              </a:rPr>
              <a:t>Control y registro de armónicos.</a:t>
            </a:r>
          </a:p>
          <a:p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Registro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Secuencia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Eventos</a:t>
            </a:r>
            <a:endParaRPr lang="en-US" sz="2200" dirty="0">
              <a:solidFill>
                <a:schemeClr val="tx2"/>
              </a:solidFill>
            </a:endParaRPr>
          </a:p>
          <a:p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Alarmas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incidentes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calidad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energía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4" name="Picture 5"/>
          <p:cNvPicPr>
            <a:picLocks/>
          </p:cNvPicPr>
          <p:nvPr/>
        </p:nvPicPr>
        <p:blipFill>
          <a:blip r:embed="rId2" cstate="print"/>
          <a:srcRect r="55252" b="62045"/>
          <a:stretch>
            <a:fillRect/>
          </a:stretch>
        </p:blipFill>
        <p:spPr bwMode="auto">
          <a:xfrm>
            <a:off x="5436120" y="2060810"/>
            <a:ext cx="3528490" cy="30964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32000" y="468000"/>
            <a:ext cx="8280000" cy="1152000"/>
          </a:xfrm>
        </p:spPr>
        <p:txBody>
          <a:bodyPr/>
          <a:lstStyle/>
          <a:p>
            <a:r>
              <a:rPr lang="es-CO" dirty="0"/>
              <a:t>Aplicaciones</a:t>
            </a:r>
            <a:br>
              <a:rPr lang="es-CO" dirty="0"/>
            </a:br>
            <a:r>
              <a:rPr lang="es-CO" dirty="0"/>
              <a:t>Gestión de Activos</a:t>
            </a:r>
            <a:br>
              <a:rPr lang="es-CO" dirty="0"/>
            </a:br>
            <a:br>
              <a:rPr lang="es-CO" dirty="0"/>
            </a:b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79389" y="1908040"/>
            <a:ext cx="3908105" cy="3177190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s-CO" sz="8800" dirty="0"/>
              <a:t>Mantenimiento</a:t>
            </a:r>
          </a:p>
          <a:p>
            <a:pPr>
              <a:buNone/>
            </a:pPr>
            <a:endParaRPr lang="en-US" sz="2400" dirty="0"/>
          </a:p>
          <a:p>
            <a:pPr lvl="0" algn="just"/>
            <a:r>
              <a:rPr lang="es-CO" sz="8000" dirty="0">
                <a:solidFill>
                  <a:schemeClr val="tx2"/>
                </a:solidFill>
              </a:rPr>
              <a:t>Datos históricos y en tiempo real para establecer estado de equipos y su relación con las condiciones de estabilidad del sistema. </a:t>
            </a:r>
          </a:p>
          <a:p>
            <a:pPr lvl="0">
              <a:buNone/>
            </a:pPr>
            <a:endParaRPr lang="en-US" sz="8000" dirty="0">
              <a:solidFill>
                <a:schemeClr val="tx2"/>
              </a:solidFill>
            </a:endParaRPr>
          </a:p>
          <a:p>
            <a:pPr lvl="0" algn="just"/>
            <a:r>
              <a:rPr lang="es-CO" sz="8000" dirty="0" err="1">
                <a:solidFill>
                  <a:schemeClr val="tx2"/>
                </a:solidFill>
              </a:rPr>
              <a:t>Monitoreos</a:t>
            </a:r>
            <a:r>
              <a:rPr lang="es-CO" sz="8000" dirty="0">
                <a:solidFill>
                  <a:schemeClr val="tx2"/>
                </a:solidFill>
              </a:rPr>
              <a:t> mecánicos y de parámetros ambientales para el soporte proactivo de mantenimientos y prolongar la vida útil de activos. </a:t>
            </a:r>
            <a:endParaRPr lang="en-US" sz="8000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pic>
        <p:nvPicPr>
          <p:cNvPr id="6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12590" y="1620000"/>
            <a:ext cx="4931410" cy="34861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Beneficios - I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5"/>
          </p:nvPr>
        </p:nvSpPr>
        <p:spPr/>
        <p:txBody>
          <a:bodyPr>
            <a:noAutofit/>
          </a:bodyPr>
          <a:lstStyle/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Reducción en consumos de energía y costos de operación.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Medición de eficiencia e identificación de oportunidades de ahorros.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Incremento de la confiabilidad y disponibilidad de los sistemas energéticos.      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Medición y comparación de consumos por departamentos o procesos, así como programación de </a:t>
            </a:r>
            <a:r>
              <a:rPr lang="es-CO" dirty="0" err="1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KPI’s</a:t>
            </a:r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Definir, monitorear y analizar líneas base de consumo como un primer paso para una certificación ISO 50001 de Eficiencia Energética.    </a:t>
            </a:r>
            <a:r>
              <a:rPr lang="es-CO" sz="1800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    </a:t>
            </a:r>
            <a:endParaRPr lang="en-US" sz="1800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7602D62-EB84-4B14-8925-438030BB8C6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2"/>
          <p:cNvPicPr/>
          <p:nvPr/>
        </p:nvPicPr>
        <p:blipFill>
          <a:blip r:embed="rId2" cstate="print"/>
          <a:srcRect t="57164"/>
          <a:stretch>
            <a:fillRect/>
          </a:stretch>
        </p:blipFill>
        <p:spPr bwMode="auto">
          <a:xfrm>
            <a:off x="1619590" y="4326140"/>
            <a:ext cx="5177155" cy="176668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Beneficios - II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5"/>
          </p:nvPr>
        </p:nvSpPr>
        <p:spPr>
          <a:xfrm>
            <a:off x="319902" y="1411401"/>
            <a:ext cx="8503920" cy="3024386"/>
          </a:xfrm>
        </p:spPr>
        <p:txBody>
          <a:bodyPr/>
          <a:lstStyle/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Maximizar la eficiencia operacional del sistema energético.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Distribuir costos energéticos por áreas o procesos, incluyendo reportes de facturación.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Optimizar el uso de equipos energéticos y analizar la infraestructura para redistribución o incremento de cargas.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Confirmar retornos de inversión (ROI) para proyectos de mejora energética.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pPr lvl="0"/>
            <a:r>
              <a:rPr lang="es-CO" dirty="0">
                <a:solidFill>
                  <a:srgbClr val="626469"/>
                </a:solidFill>
                <a:latin typeface="Alleyn Book"/>
                <a:ea typeface="ＭＳ Ｐゴシック" pitchFamily="34" charset="-128"/>
                <a:cs typeface="Alleyn Book"/>
              </a:rPr>
              <a:t> Aumentar la calidad de energía e identificar condiciones anormales.</a:t>
            </a:r>
            <a:endParaRPr lang="en-US" dirty="0">
              <a:solidFill>
                <a:srgbClr val="626469"/>
              </a:solidFill>
              <a:latin typeface="Alleyn Book"/>
              <a:ea typeface="ＭＳ Ｐゴシック" pitchFamily="34" charset="-128"/>
              <a:cs typeface="Alleyn Book"/>
            </a:endParaRPr>
          </a:p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7602D62-EB84-4B14-8925-438030BB8C6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2"/>
          <p:cNvPicPr/>
          <p:nvPr/>
        </p:nvPicPr>
        <p:blipFill>
          <a:blip r:embed="rId2" cstate="print"/>
          <a:srcRect b="41270"/>
          <a:stretch>
            <a:fillRect/>
          </a:stretch>
        </p:blipFill>
        <p:spPr bwMode="auto">
          <a:xfrm>
            <a:off x="3131800" y="4251638"/>
            <a:ext cx="5177155" cy="24222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Line 314"/>
          <p:cNvSpPr>
            <a:spLocks noChangeShapeType="1"/>
          </p:cNvSpPr>
          <p:nvPr/>
        </p:nvSpPr>
        <p:spPr bwMode="auto">
          <a:xfrm flipH="1">
            <a:off x="6096000" y="4267200"/>
            <a:ext cx="1524000" cy="7620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51" name="Line 321"/>
          <p:cNvSpPr>
            <a:spLocks noChangeShapeType="1"/>
          </p:cNvSpPr>
          <p:nvPr/>
        </p:nvSpPr>
        <p:spPr bwMode="auto">
          <a:xfrm>
            <a:off x="1676400" y="3886201"/>
            <a:ext cx="685800" cy="0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26" name="Line 314"/>
          <p:cNvSpPr>
            <a:spLocks noChangeShapeType="1"/>
          </p:cNvSpPr>
          <p:nvPr/>
        </p:nvSpPr>
        <p:spPr bwMode="auto">
          <a:xfrm flipH="1">
            <a:off x="5943600" y="5410200"/>
            <a:ext cx="914400" cy="4572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08" name="AutoShape 246"/>
          <p:cNvSpPr>
            <a:spLocks noChangeArrowheads="1"/>
          </p:cNvSpPr>
          <p:nvPr/>
        </p:nvSpPr>
        <p:spPr bwMode="auto">
          <a:xfrm>
            <a:off x="762000" y="5257800"/>
            <a:ext cx="13716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 anchor="ctr"/>
          <a:lstStyle/>
          <a:p>
            <a:r>
              <a:rPr lang="en-US" sz="1000" b="1" dirty="0">
                <a:solidFill>
                  <a:srgbClr val="000000"/>
                </a:solidFill>
              </a:rPr>
              <a:t>PLC with 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WAGES</a:t>
            </a:r>
          </a:p>
        </p:txBody>
      </p:sp>
      <p:sp>
        <p:nvSpPr>
          <p:cNvPr id="125" name="Line 314"/>
          <p:cNvSpPr>
            <a:spLocks noChangeShapeType="1"/>
          </p:cNvSpPr>
          <p:nvPr/>
        </p:nvSpPr>
        <p:spPr bwMode="auto">
          <a:xfrm flipH="1">
            <a:off x="6858000" y="5638800"/>
            <a:ext cx="457200" cy="2286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74" name="Line 314"/>
          <p:cNvSpPr>
            <a:spLocks noChangeShapeType="1"/>
          </p:cNvSpPr>
          <p:nvPr/>
        </p:nvSpPr>
        <p:spPr bwMode="auto">
          <a:xfrm flipH="1">
            <a:off x="7010400" y="5029200"/>
            <a:ext cx="838200" cy="4572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83" name="Line 314"/>
          <p:cNvSpPr>
            <a:spLocks noChangeShapeType="1"/>
          </p:cNvSpPr>
          <p:nvPr/>
        </p:nvSpPr>
        <p:spPr bwMode="auto">
          <a:xfrm flipH="1">
            <a:off x="4191000" y="3886200"/>
            <a:ext cx="304800" cy="1524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81" name="Line 314"/>
          <p:cNvSpPr>
            <a:spLocks noChangeShapeType="1"/>
          </p:cNvSpPr>
          <p:nvPr/>
        </p:nvSpPr>
        <p:spPr bwMode="auto">
          <a:xfrm flipH="1">
            <a:off x="4876800" y="4038600"/>
            <a:ext cx="762000" cy="3810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80" name="Line 314"/>
          <p:cNvSpPr>
            <a:spLocks noChangeShapeType="1"/>
          </p:cNvSpPr>
          <p:nvPr/>
        </p:nvSpPr>
        <p:spPr bwMode="auto">
          <a:xfrm>
            <a:off x="5181600" y="4572000"/>
            <a:ext cx="2286000" cy="11430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6" name="AutoShape 245"/>
          <p:cNvSpPr>
            <a:spLocks noChangeArrowheads="1"/>
          </p:cNvSpPr>
          <p:nvPr/>
        </p:nvSpPr>
        <p:spPr bwMode="auto">
          <a:xfrm>
            <a:off x="5562600" y="3352800"/>
            <a:ext cx="1447800" cy="457200"/>
          </a:xfrm>
          <a:prstGeom prst="roundRect">
            <a:avLst>
              <a:gd name="adj" fmla="val 12880"/>
            </a:avLst>
          </a:prstGeom>
          <a:noFill/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/>
          <a:lstStyle/>
          <a:p>
            <a:pPr algn="r"/>
            <a:r>
              <a:rPr lang="en-US" sz="1000" b="1" dirty="0">
                <a:solidFill>
                  <a:srgbClr val="000000"/>
                </a:solidFill>
              </a:rPr>
              <a:t>Engineering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Clients</a:t>
            </a:r>
          </a:p>
        </p:txBody>
      </p:sp>
      <p:pic>
        <p:nvPicPr>
          <p:cNvPr id="183476" name="Picture 18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18862" y="5323462"/>
            <a:ext cx="517991" cy="4677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</p:pic>
      <p:pic>
        <p:nvPicPr>
          <p:cNvPr id="183478" name="Picture 18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028462" y="5323462"/>
            <a:ext cx="465535" cy="461379"/>
          </a:xfrm>
          <a:prstGeom prst="rect">
            <a:avLst/>
          </a:prstGeom>
          <a:noFill/>
        </p:spPr>
      </p:pic>
      <p:sp>
        <p:nvSpPr>
          <p:cNvPr id="57" name="Content Placeholder 56"/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1232920"/>
          </a:xfrm>
        </p:spPr>
        <p:txBody>
          <a:bodyPr/>
          <a:lstStyle/>
          <a:p>
            <a:pPr>
              <a:buNone/>
            </a:pPr>
            <a:r>
              <a:rPr lang="es-CO" dirty="0"/>
              <a:t>Arquitectura del Sistema PME 8.0</a:t>
            </a:r>
            <a:endParaRPr lang="en-US" dirty="0"/>
          </a:p>
        </p:txBody>
      </p:sp>
      <p:sp>
        <p:nvSpPr>
          <p:cNvPr id="183336" name="Rectangle 1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Monitoring Expert 8.0 </a:t>
            </a:r>
            <a:br>
              <a:rPr lang="en-US" dirty="0"/>
            </a:br>
            <a:endParaRPr lang="en-US" dirty="0"/>
          </a:p>
        </p:txBody>
      </p:sp>
      <p:pic>
        <p:nvPicPr>
          <p:cNvPr id="143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524000" y="4879396"/>
            <a:ext cx="512504" cy="759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" name="Line 321"/>
          <p:cNvSpPr>
            <a:spLocks noChangeShapeType="1"/>
          </p:cNvSpPr>
          <p:nvPr/>
        </p:nvSpPr>
        <p:spPr bwMode="auto">
          <a:xfrm>
            <a:off x="4341597" y="5171061"/>
            <a:ext cx="609600" cy="0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60" name="Line 307"/>
          <p:cNvSpPr>
            <a:spLocks noChangeShapeType="1"/>
          </p:cNvSpPr>
          <p:nvPr/>
        </p:nvSpPr>
        <p:spPr bwMode="auto">
          <a:xfrm flipH="1" flipV="1">
            <a:off x="4180862" y="5171062"/>
            <a:ext cx="76200" cy="152399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39" name="AutoShape 245"/>
          <p:cNvSpPr>
            <a:spLocks noChangeArrowheads="1"/>
          </p:cNvSpPr>
          <p:nvPr/>
        </p:nvSpPr>
        <p:spPr bwMode="auto">
          <a:xfrm>
            <a:off x="7239000" y="4648200"/>
            <a:ext cx="1600200" cy="457200"/>
          </a:xfrm>
          <a:prstGeom prst="roundRect">
            <a:avLst>
              <a:gd name="adj" fmla="val 12880"/>
            </a:avLst>
          </a:prstGeom>
          <a:noFill/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 rIns="91440"/>
          <a:lstStyle/>
          <a:p>
            <a:pPr algn="r"/>
            <a:r>
              <a:rPr lang="en-US" sz="1000" b="1" dirty="0">
                <a:solidFill>
                  <a:srgbClr val="000000"/>
                </a:solidFill>
              </a:rPr>
              <a:t>Database 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Server</a:t>
            </a:r>
          </a:p>
        </p:txBody>
      </p:sp>
      <p:graphicFrame>
        <p:nvGraphicFramePr>
          <p:cNvPr id="1037" name="Object 13"/>
          <p:cNvGraphicFramePr>
            <a:graphicFrameLocks noChangeAspect="1"/>
          </p:cNvGraphicFramePr>
          <p:nvPr/>
        </p:nvGraphicFramePr>
        <p:xfrm>
          <a:off x="7315200" y="4724401"/>
          <a:ext cx="838200" cy="718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Visio" r:id="rId7" imgW="952219" imgH="815940" progId="">
                  <p:embed/>
                </p:oleObj>
              </mc:Choice>
              <mc:Fallback>
                <p:oleObj name="Visio" r:id="rId7" imgW="952219" imgH="815940" progId="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4724401"/>
                        <a:ext cx="838200" cy="71805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" name="AutoShape 245"/>
          <p:cNvSpPr>
            <a:spLocks noChangeArrowheads="1"/>
          </p:cNvSpPr>
          <p:nvPr/>
        </p:nvSpPr>
        <p:spPr bwMode="auto">
          <a:xfrm>
            <a:off x="7239000" y="3810000"/>
            <a:ext cx="1600200" cy="457200"/>
          </a:xfrm>
          <a:prstGeom prst="roundRect">
            <a:avLst>
              <a:gd name="adj" fmla="val 12880"/>
            </a:avLst>
          </a:prstGeom>
          <a:noFill/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/>
          <a:lstStyle/>
          <a:p>
            <a:pPr algn="r"/>
            <a:r>
              <a:rPr lang="en-US" sz="1000" b="1" dirty="0">
                <a:solidFill>
                  <a:srgbClr val="000000"/>
                </a:solidFill>
              </a:rPr>
              <a:t>Primary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Server</a:t>
            </a:r>
          </a:p>
        </p:txBody>
      </p:sp>
      <p:graphicFrame>
        <p:nvGraphicFramePr>
          <p:cNvPr id="1038" name="Object 14"/>
          <p:cNvGraphicFramePr>
            <a:graphicFrameLocks noChangeAspect="1"/>
          </p:cNvGraphicFramePr>
          <p:nvPr/>
        </p:nvGraphicFramePr>
        <p:xfrm>
          <a:off x="7315200" y="3886201"/>
          <a:ext cx="838200" cy="718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Visio" r:id="rId9" imgW="952219" imgH="815940" progId="">
                  <p:embed/>
                </p:oleObj>
              </mc:Choice>
              <mc:Fallback>
                <p:oleObj name="Visio" r:id="rId9" imgW="952219" imgH="815940" progId="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3886201"/>
                        <a:ext cx="838200" cy="71805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8" name="Line 306"/>
          <p:cNvSpPr>
            <a:spLocks noChangeShapeType="1"/>
          </p:cNvSpPr>
          <p:nvPr/>
        </p:nvSpPr>
        <p:spPr bwMode="auto">
          <a:xfrm rot="1923168" flipH="1" flipV="1">
            <a:off x="4287013" y="5162458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97" name="AutoShape 245"/>
          <p:cNvSpPr>
            <a:spLocks noChangeArrowheads="1"/>
          </p:cNvSpPr>
          <p:nvPr/>
        </p:nvSpPr>
        <p:spPr bwMode="auto">
          <a:xfrm>
            <a:off x="4191000" y="3352800"/>
            <a:ext cx="1219200" cy="457200"/>
          </a:xfrm>
          <a:prstGeom prst="roundRect">
            <a:avLst>
              <a:gd name="adj" fmla="val 12880"/>
            </a:avLst>
          </a:prstGeom>
          <a:noFill/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/>
          <a:lstStyle/>
          <a:p>
            <a:pPr algn="r"/>
            <a:r>
              <a:rPr lang="en-US" sz="1000" b="1" dirty="0">
                <a:solidFill>
                  <a:srgbClr val="000000"/>
                </a:solidFill>
              </a:rPr>
              <a:t>Web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Clients</a:t>
            </a:r>
          </a:p>
        </p:txBody>
      </p:sp>
      <p:graphicFrame>
        <p:nvGraphicFramePr>
          <p:cNvPr id="58377" name="Object 9"/>
          <p:cNvGraphicFramePr>
            <a:graphicFrameLocks noChangeAspect="1"/>
          </p:cNvGraphicFramePr>
          <p:nvPr/>
        </p:nvGraphicFramePr>
        <p:xfrm>
          <a:off x="4267200" y="3424237"/>
          <a:ext cx="557213" cy="538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Visio" r:id="rId11" imgW="695592" imgH="673380" progId="">
                  <p:embed/>
                </p:oleObj>
              </mc:Choice>
              <mc:Fallback>
                <p:oleObj name="Visio" r:id="rId11" imgW="695592" imgH="673380" progId="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3424237"/>
                        <a:ext cx="557213" cy="538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9" name="Object 11"/>
          <p:cNvGraphicFramePr>
            <a:graphicFrameLocks noChangeAspect="1"/>
          </p:cNvGraphicFramePr>
          <p:nvPr/>
        </p:nvGraphicFramePr>
        <p:xfrm>
          <a:off x="5435600" y="3429000"/>
          <a:ext cx="8128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Visio" r:id="rId13" imgW="1019752" imgH="1019520" progId="">
                  <p:embed/>
                </p:oleObj>
              </mc:Choice>
              <mc:Fallback>
                <p:oleObj name="Visio" r:id="rId13" imgW="1019752" imgH="1019520" progId="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35600" y="3429000"/>
                        <a:ext cx="812800" cy="81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3542" name="AutoShape 246"/>
          <p:cNvSpPr>
            <a:spLocks noChangeArrowheads="1"/>
          </p:cNvSpPr>
          <p:nvPr/>
        </p:nvSpPr>
        <p:spPr bwMode="auto">
          <a:xfrm>
            <a:off x="304800" y="4038600"/>
            <a:ext cx="13716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 anchor="ctr"/>
          <a:lstStyle/>
          <a:p>
            <a:r>
              <a:rPr lang="en-US" sz="1000" b="1" dirty="0">
                <a:solidFill>
                  <a:srgbClr val="000000"/>
                </a:solidFill>
              </a:rPr>
              <a:t>3</a:t>
            </a:r>
            <a:r>
              <a:rPr lang="en-US" sz="1000" b="1" baseline="30000" dirty="0">
                <a:solidFill>
                  <a:srgbClr val="000000"/>
                </a:solidFill>
              </a:rPr>
              <a:t>rd</a:t>
            </a:r>
            <a:r>
              <a:rPr lang="en-US" sz="1000" b="1" dirty="0">
                <a:solidFill>
                  <a:srgbClr val="000000"/>
                </a:solidFill>
              </a:rPr>
              <a:t> Party 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 err="1">
                <a:solidFill>
                  <a:srgbClr val="000000"/>
                </a:solidFill>
              </a:rPr>
              <a:t>Modbus</a:t>
            </a:r>
            <a:r>
              <a:rPr lang="en-US" sz="1000" b="1" dirty="0">
                <a:solidFill>
                  <a:srgbClr val="000000"/>
                </a:solidFill>
              </a:rPr>
              <a:t> Devices</a:t>
            </a:r>
          </a:p>
        </p:txBody>
      </p:sp>
      <p:sp>
        <p:nvSpPr>
          <p:cNvPr id="107" name="AutoShape 246"/>
          <p:cNvSpPr>
            <a:spLocks noChangeArrowheads="1"/>
          </p:cNvSpPr>
          <p:nvPr/>
        </p:nvSpPr>
        <p:spPr bwMode="auto">
          <a:xfrm>
            <a:off x="4419600" y="6096000"/>
            <a:ext cx="17526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 anchor="ctr"/>
          <a:lstStyle/>
          <a:p>
            <a:r>
              <a:rPr lang="en-US" sz="1000" b="1" dirty="0">
                <a:solidFill>
                  <a:srgbClr val="000000"/>
                </a:solidFill>
              </a:rPr>
              <a:t>3</a:t>
            </a:r>
            <a:r>
              <a:rPr lang="en-US" sz="1000" b="1" baseline="30000" dirty="0">
                <a:solidFill>
                  <a:srgbClr val="000000"/>
                </a:solidFill>
              </a:rPr>
              <a:t>rd</a:t>
            </a:r>
            <a:r>
              <a:rPr lang="en-US" sz="1000" b="1" dirty="0">
                <a:solidFill>
                  <a:srgbClr val="000000"/>
                </a:solidFill>
              </a:rPr>
              <a:t> Party 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Applications</a:t>
            </a:r>
          </a:p>
        </p:txBody>
      </p:sp>
      <p:graphicFrame>
        <p:nvGraphicFramePr>
          <p:cNvPr id="58381" name="Object 13"/>
          <p:cNvGraphicFramePr>
            <a:graphicFrameLocks noChangeAspect="1"/>
          </p:cNvGraphicFramePr>
          <p:nvPr/>
        </p:nvGraphicFramePr>
        <p:xfrm>
          <a:off x="5029200" y="5486400"/>
          <a:ext cx="1101725" cy="103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2" name="Visio" r:id="rId15" imgW="1101062" imgH="1032750" progId="">
                  <p:embed/>
                </p:oleObj>
              </mc:Choice>
              <mc:Fallback>
                <p:oleObj name="Visio" r:id="rId15" imgW="1101062" imgH="1032750" progId="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9200" y="5486400"/>
                        <a:ext cx="1101725" cy="1033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3" name="Picture 2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2209800" y="4876800"/>
            <a:ext cx="501491" cy="475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4" name="TextBox 83"/>
          <p:cNvSpPr txBox="1"/>
          <p:nvPr/>
        </p:nvSpPr>
        <p:spPr>
          <a:xfrm rot="1592246">
            <a:off x="5351486" y="4538195"/>
            <a:ext cx="5816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00"/>
                </a:solidFill>
              </a:rPr>
              <a:t>Ethernet</a:t>
            </a:r>
            <a:endParaRPr lang="en-US" sz="1000" dirty="0">
              <a:solidFill>
                <a:srgbClr val="000000"/>
              </a:solidFill>
            </a:endParaRPr>
          </a:p>
        </p:txBody>
      </p:sp>
      <p:pic>
        <p:nvPicPr>
          <p:cNvPr id="87" name="Picture 4" descr="I:\PIM\Projects\2012\PM - Swift (Multi9)\Images\Patrick\PB108410.jpg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2819400" y="4876800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0" name="Line 321"/>
          <p:cNvSpPr>
            <a:spLocks noChangeShapeType="1"/>
          </p:cNvSpPr>
          <p:nvPr/>
        </p:nvSpPr>
        <p:spPr bwMode="auto">
          <a:xfrm>
            <a:off x="3799862" y="5171062"/>
            <a:ext cx="394813" cy="1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1" name="Line 306"/>
          <p:cNvSpPr>
            <a:spLocks noChangeShapeType="1"/>
          </p:cNvSpPr>
          <p:nvPr/>
        </p:nvSpPr>
        <p:spPr bwMode="auto">
          <a:xfrm rot="1923168" flipH="1" flipV="1">
            <a:off x="3767426" y="5162459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2" name="Line 321"/>
          <p:cNvSpPr>
            <a:spLocks noChangeShapeType="1"/>
          </p:cNvSpPr>
          <p:nvPr/>
        </p:nvSpPr>
        <p:spPr bwMode="auto">
          <a:xfrm>
            <a:off x="2514600" y="4724400"/>
            <a:ext cx="381000" cy="0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3" name="Line 307"/>
          <p:cNvSpPr>
            <a:spLocks noChangeShapeType="1"/>
          </p:cNvSpPr>
          <p:nvPr/>
        </p:nvSpPr>
        <p:spPr bwMode="auto">
          <a:xfrm flipH="1" flipV="1">
            <a:off x="2362200" y="4724400"/>
            <a:ext cx="76200" cy="152399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4" name="Line 306"/>
          <p:cNvSpPr>
            <a:spLocks noChangeShapeType="1"/>
          </p:cNvSpPr>
          <p:nvPr/>
        </p:nvSpPr>
        <p:spPr bwMode="auto">
          <a:xfrm rot="1923168" flipH="1" flipV="1">
            <a:off x="2468351" y="4715796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5" name="Line 321"/>
          <p:cNvSpPr>
            <a:spLocks noChangeShapeType="1"/>
          </p:cNvSpPr>
          <p:nvPr/>
        </p:nvSpPr>
        <p:spPr bwMode="auto">
          <a:xfrm>
            <a:off x="1981200" y="4724399"/>
            <a:ext cx="394813" cy="1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7" name="Line 306"/>
          <p:cNvSpPr>
            <a:spLocks noChangeShapeType="1"/>
          </p:cNvSpPr>
          <p:nvPr/>
        </p:nvSpPr>
        <p:spPr bwMode="auto">
          <a:xfrm rot="1923168" flipH="1" flipV="1">
            <a:off x="1948764" y="4715796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8" name="Line 307"/>
          <p:cNvSpPr>
            <a:spLocks noChangeShapeType="1"/>
          </p:cNvSpPr>
          <p:nvPr/>
        </p:nvSpPr>
        <p:spPr bwMode="auto">
          <a:xfrm flipH="1" flipV="1">
            <a:off x="2895600" y="4724400"/>
            <a:ext cx="76200" cy="152399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99" name="Line 321"/>
          <p:cNvSpPr>
            <a:spLocks noChangeShapeType="1"/>
          </p:cNvSpPr>
          <p:nvPr/>
        </p:nvSpPr>
        <p:spPr bwMode="auto">
          <a:xfrm>
            <a:off x="3048001" y="4724400"/>
            <a:ext cx="762000" cy="1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00" name="Line 306"/>
          <p:cNvSpPr>
            <a:spLocks noChangeShapeType="1"/>
          </p:cNvSpPr>
          <p:nvPr/>
        </p:nvSpPr>
        <p:spPr bwMode="auto">
          <a:xfrm rot="1923168" flipH="1" flipV="1">
            <a:off x="3001751" y="4715797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05" name="Line 314"/>
          <p:cNvSpPr>
            <a:spLocks noChangeShapeType="1"/>
          </p:cNvSpPr>
          <p:nvPr/>
        </p:nvSpPr>
        <p:spPr bwMode="auto">
          <a:xfrm flipH="1">
            <a:off x="5179797" y="4876800"/>
            <a:ext cx="611403" cy="3048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pic>
        <p:nvPicPr>
          <p:cNvPr id="193" name="Picture 189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2093259" y="3581400"/>
            <a:ext cx="497541" cy="549914"/>
          </a:xfrm>
          <a:prstGeom prst="rect">
            <a:avLst/>
          </a:prstGeom>
          <a:noFill/>
        </p:spPr>
      </p:pic>
      <p:pic>
        <p:nvPicPr>
          <p:cNvPr id="183473" name="Picture 177"/>
          <p:cNvPicPr>
            <a:picLocks noChangeAspect="1" noChangeArrowheads="1"/>
          </p:cNvPicPr>
          <p:nvPr/>
        </p:nvPicPr>
        <p:blipFill>
          <a:blip r:embed="rId20" cstate="print"/>
          <a:srcRect/>
          <a:stretch>
            <a:fillRect/>
          </a:stretch>
        </p:blipFill>
        <p:spPr bwMode="auto">
          <a:xfrm>
            <a:off x="4570197" y="4800600"/>
            <a:ext cx="679268" cy="641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109" name="AutoShape 245"/>
          <p:cNvSpPr>
            <a:spLocks noChangeArrowheads="1"/>
          </p:cNvSpPr>
          <p:nvPr/>
        </p:nvSpPr>
        <p:spPr bwMode="auto">
          <a:xfrm>
            <a:off x="6324600" y="6096000"/>
            <a:ext cx="1447800" cy="457200"/>
          </a:xfrm>
          <a:prstGeom prst="roundRect">
            <a:avLst>
              <a:gd name="adj" fmla="val 12880"/>
            </a:avLst>
          </a:prstGeom>
          <a:noFill/>
          <a:ln w="12700" algn="ctr">
            <a:solidFill>
              <a:schemeClr val="bg2"/>
            </a:solidFill>
            <a:round/>
            <a:headEnd/>
            <a:tailEnd type="none" w="sm" len="sm"/>
          </a:ln>
          <a:effectLst/>
        </p:spPr>
        <p:txBody>
          <a:bodyPr/>
          <a:lstStyle/>
          <a:p>
            <a:pPr algn="r"/>
            <a:r>
              <a:rPr lang="en-US" sz="1000" b="1" dirty="0">
                <a:solidFill>
                  <a:srgbClr val="000000"/>
                </a:solidFill>
              </a:rPr>
              <a:t>Secondary </a:t>
            </a:r>
            <a:br>
              <a:rPr lang="en-US" sz="1000" b="1" dirty="0">
                <a:solidFill>
                  <a:srgbClr val="000000"/>
                </a:solidFill>
              </a:rPr>
            </a:br>
            <a:r>
              <a:rPr lang="en-US" sz="1000" b="1" dirty="0">
                <a:solidFill>
                  <a:srgbClr val="000000"/>
                </a:solidFill>
              </a:rPr>
              <a:t>Server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6400800" y="5715000"/>
            <a:ext cx="609600" cy="407987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bg2"/>
              </a:solidFill>
              <a:effectLst/>
              <a:latin typeface="Arial" charset="0"/>
            </a:endParaRPr>
          </a:p>
        </p:txBody>
      </p:sp>
      <p:graphicFrame>
        <p:nvGraphicFramePr>
          <p:cNvPr id="112" name="Object 15"/>
          <p:cNvGraphicFramePr>
            <a:graphicFrameLocks noChangeAspect="1"/>
          </p:cNvGraphicFramePr>
          <p:nvPr/>
        </p:nvGraphicFramePr>
        <p:xfrm>
          <a:off x="6400801" y="5644068"/>
          <a:ext cx="609600" cy="8329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Visio" r:id="rId21" imgW="689379" imgH="941220" progId="">
                  <p:embed/>
                </p:oleObj>
              </mc:Choice>
              <mc:Fallback>
                <p:oleObj name="Visio" r:id="rId21" imgW="689379" imgH="941220" progId="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0801" y="5644068"/>
                        <a:ext cx="609600" cy="83293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2" name="Line 306"/>
          <p:cNvSpPr>
            <a:spLocks noChangeShapeType="1"/>
          </p:cNvSpPr>
          <p:nvPr/>
        </p:nvSpPr>
        <p:spPr bwMode="auto">
          <a:xfrm rot="1923168" flipH="1" flipV="1">
            <a:off x="1616340" y="3877597"/>
            <a:ext cx="16296" cy="169607"/>
          </a:xfrm>
          <a:prstGeom prst="line">
            <a:avLst/>
          </a:prstGeom>
          <a:noFill/>
          <a:ln w="38100" cmpd="dbl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53" name="Line 314"/>
          <p:cNvSpPr>
            <a:spLocks noChangeShapeType="1"/>
          </p:cNvSpPr>
          <p:nvPr/>
        </p:nvSpPr>
        <p:spPr bwMode="auto">
          <a:xfrm flipH="1">
            <a:off x="2590800" y="3505200"/>
            <a:ext cx="457200" cy="2286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154" name="TextBox 153"/>
          <p:cNvSpPr txBox="1"/>
          <p:nvPr/>
        </p:nvSpPr>
        <p:spPr>
          <a:xfrm>
            <a:off x="2057400" y="4495800"/>
            <a:ext cx="685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0000"/>
                </a:solidFill>
              </a:rPr>
              <a:t>RS-485</a:t>
            </a:r>
            <a:endParaRPr lang="en-US" sz="1000" dirty="0">
              <a:solidFill>
                <a:srgbClr val="000000"/>
              </a:solidFill>
            </a:endParaRPr>
          </a:p>
        </p:txBody>
      </p:sp>
      <p:pic>
        <p:nvPicPr>
          <p:cNvPr id="183479" name="Picture 183"/>
          <p:cNvPicPr>
            <a:picLocks noChangeAspect="1" noChangeArrowheads="1"/>
          </p:cNvPicPr>
          <p:nvPr/>
        </p:nvPicPr>
        <p:blipFill>
          <a:blip r:embed="rId23" cstate="print"/>
          <a:srcRect/>
          <a:stretch>
            <a:fillRect/>
          </a:stretch>
        </p:blipFill>
        <p:spPr bwMode="auto">
          <a:xfrm>
            <a:off x="2894319" y="3962400"/>
            <a:ext cx="458481" cy="487925"/>
          </a:xfrm>
          <a:prstGeom prst="rect">
            <a:avLst/>
          </a:prstGeom>
          <a:noFill/>
        </p:spPr>
      </p:pic>
      <p:pic>
        <p:nvPicPr>
          <p:cNvPr id="70" name="Picture 189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581400" y="4343400"/>
            <a:ext cx="497541" cy="549914"/>
          </a:xfrm>
          <a:prstGeom prst="rect">
            <a:avLst/>
          </a:prstGeom>
          <a:noFill/>
        </p:spPr>
      </p:pic>
      <p:sp>
        <p:nvSpPr>
          <p:cNvPr id="101" name="Line 314"/>
          <p:cNvSpPr>
            <a:spLocks noChangeShapeType="1"/>
          </p:cNvSpPr>
          <p:nvPr/>
        </p:nvSpPr>
        <p:spPr bwMode="auto">
          <a:xfrm flipH="1">
            <a:off x="4114800" y="4267200"/>
            <a:ext cx="457200" cy="2286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72" name="Line 314"/>
          <p:cNvSpPr>
            <a:spLocks noChangeShapeType="1"/>
          </p:cNvSpPr>
          <p:nvPr/>
        </p:nvSpPr>
        <p:spPr bwMode="auto">
          <a:xfrm flipH="1">
            <a:off x="3352800" y="3810000"/>
            <a:ext cx="304800" cy="1524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75" name="Line 314"/>
          <p:cNvSpPr>
            <a:spLocks noChangeShapeType="1"/>
          </p:cNvSpPr>
          <p:nvPr/>
        </p:nvSpPr>
        <p:spPr bwMode="auto">
          <a:xfrm>
            <a:off x="2895600" y="3429000"/>
            <a:ext cx="2286000" cy="1143000"/>
          </a:xfrm>
          <a:prstGeom prst="line">
            <a:avLst/>
          </a:prstGeom>
          <a:noFill/>
          <a:ln w="50800" cap="rnd">
            <a:solidFill>
              <a:srgbClr val="42B4E6"/>
            </a:solidFill>
            <a:round/>
            <a:headEnd/>
            <a:tailEnd type="none" w="sm" len="sm"/>
          </a:ln>
        </p:spPr>
        <p:txBody>
          <a:bodyPr wrap="none"/>
          <a:lstStyle/>
          <a:p>
            <a:endParaRPr lang="en-GB"/>
          </a:p>
        </p:txBody>
      </p:sp>
      <p:sp>
        <p:nvSpPr>
          <p:cNvPr id="79" name="AutoShape 245"/>
          <p:cNvSpPr>
            <a:spLocks noChangeArrowheads="1"/>
          </p:cNvSpPr>
          <p:nvPr/>
        </p:nvSpPr>
        <p:spPr bwMode="auto">
          <a:xfrm>
            <a:off x="7162800" y="3352800"/>
            <a:ext cx="1752600" cy="2133600"/>
          </a:xfrm>
          <a:prstGeom prst="roundRect">
            <a:avLst>
              <a:gd name="adj" fmla="val 5403"/>
            </a:avLst>
          </a:prstGeom>
          <a:noFill/>
          <a:ln w="12700" algn="ctr">
            <a:solidFill>
              <a:schemeClr val="bg2"/>
            </a:solidFill>
            <a:prstDash val="dash"/>
            <a:round/>
            <a:headEnd/>
            <a:tailEnd type="none" w="sm" len="sm"/>
          </a:ln>
          <a:effectLst/>
        </p:spPr>
        <p:txBody>
          <a:bodyPr/>
          <a:lstStyle/>
          <a:p>
            <a:pPr algn="ctr"/>
            <a:r>
              <a:rPr lang="en-US" sz="1000" b="1" dirty="0" err="1">
                <a:solidFill>
                  <a:srgbClr val="626469"/>
                </a:solidFill>
              </a:rPr>
              <a:t>StruxureWare</a:t>
            </a:r>
            <a:r>
              <a:rPr lang="en-US" sz="1000" b="1" dirty="0">
                <a:solidFill>
                  <a:srgbClr val="626469"/>
                </a:solidFill>
              </a:rPr>
              <a:t> </a:t>
            </a:r>
            <a:br>
              <a:rPr lang="en-US" sz="1000" b="1" dirty="0">
                <a:solidFill>
                  <a:srgbClr val="626469"/>
                </a:solidFill>
              </a:rPr>
            </a:br>
            <a:r>
              <a:rPr lang="en-US" sz="1000" b="1" dirty="0">
                <a:solidFill>
                  <a:srgbClr val="626469"/>
                </a:solidFill>
              </a:rPr>
              <a:t>Power Monitoring Expert</a:t>
            </a:r>
          </a:p>
        </p:txBody>
      </p:sp>
    </p:spTree>
  </p:cSld>
  <p:clrMapOvr>
    <a:masterClrMapping/>
  </p:clrMapOvr>
  <p:transition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Listado de Necesidades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O" sz="2400" dirty="0">
                <a:solidFill>
                  <a:schemeClr val="tx2"/>
                </a:solidFill>
              </a:rPr>
              <a:t>Funcionario de </a:t>
            </a:r>
            <a:r>
              <a:rPr lang="es-CO" sz="2400" dirty="0" err="1">
                <a:solidFill>
                  <a:schemeClr val="tx2"/>
                </a:solidFill>
              </a:rPr>
              <a:t>Pacific</a:t>
            </a:r>
            <a:r>
              <a:rPr lang="es-CO" sz="2400" dirty="0">
                <a:solidFill>
                  <a:schemeClr val="tx2"/>
                </a:solidFill>
              </a:rPr>
              <a:t> Rubiales que tenga acceso a toda la información requerida en los reportes y que sea responsable de Canalizar la información del Proyecto de Gestión de Energía.</a:t>
            </a:r>
          </a:p>
          <a:p>
            <a:pPr algn="just"/>
            <a:r>
              <a:rPr lang="es-CO" sz="2400" dirty="0">
                <a:solidFill>
                  <a:schemeClr val="tx2"/>
                </a:solidFill>
              </a:rPr>
              <a:t>Definir el PAD para realizar prueba Piloto.</a:t>
            </a:r>
          </a:p>
          <a:p>
            <a:r>
              <a:rPr lang="es-CO" sz="2400" dirty="0">
                <a:solidFill>
                  <a:schemeClr val="tx2"/>
                </a:solidFill>
              </a:rPr>
              <a:t>Información sobre los sistemas que alimentarán al PME 8.0 ( </a:t>
            </a:r>
            <a:r>
              <a:rPr lang="es-CO" sz="2400" dirty="0" err="1">
                <a:solidFill>
                  <a:schemeClr val="tx2"/>
                </a:solidFill>
              </a:rPr>
              <a:t>Factory</a:t>
            </a:r>
            <a:r>
              <a:rPr lang="es-CO" sz="2400" dirty="0">
                <a:solidFill>
                  <a:schemeClr val="tx2"/>
                </a:solidFill>
              </a:rPr>
              <a:t> </a:t>
            </a:r>
            <a:r>
              <a:rPr lang="es-CO" sz="2400" dirty="0" err="1">
                <a:solidFill>
                  <a:schemeClr val="tx2"/>
                </a:solidFill>
              </a:rPr>
              <a:t>Talk</a:t>
            </a:r>
            <a:r>
              <a:rPr lang="es-CO" sz="2400" dirty="0">
                <a:solidFill>
                  <a:schemeClr val="tx2"/>
                </a:solidFill>
              </a:rPr>
              <a:t> Historian ,  WSOS  y SIGO) – Estándares de Comunicación,  variables a importar.</a:t>
            </a:r>
            <a:endParaRPr lang="en-US" dirty="0"/>
          </a:p>
          <a:p>
            <a:r>
              <a:rPr lang="es-CO" sz="2400" dirty="0">
                <a:solidFill>
                  <a:schemeClr val="tx2"/>
                </a:solidFill>
              </a:rPr>
              <a:t> Reporte de liquidación e impuestos por Pozo ( contrato ,  y presupuesto )</a:t>
            </a:r>
          </a:p>
          <a:p>
            <a:r>
              <a:rPr lang="es-CO" sz="2400" dirty="0">
                <a:solidFill>
                  <a:schemeClr val="tx2"/>
                </a:solidFill>
              </a:rPr>
              <a:t> Plan de Mantenimiento Anual  ( Esta disponible en algún paquete de software? )</a:t>
            </a:r>
          </a:p>
          <a:p>
            <a:pPr>
              <a:buNone/>
            </a:pPr>
            <a:endParaRPr lang="es-CO" sz="2400" dirty="0">
              <a:solidFill>
                <a:schemeClr val="tx2"/>
              </a:solidFill>
            </a:endParaRPr>
          </a:p>
          <a:p>
            <a:endParaRPr lang="es-CO" sz="2400" dirty="0">
              <a:solidFill>
                <a:schemeClr val="tx2"/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D3C79-85DA-4718-ACA1-ECDE73CFA9B6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Agenda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32000" y="1916790"/>
            <a:ext cx="7489040" cy="2627690"/>
          </a:xfrm>
        </p:spPr>
        <p:txBody>
          <a:bodyPr>
            <a:normAutofit lnSpcReduction="10000"/>
          </a:bodyPr>
          <a:lstStyle/>
          <a:p>
            <a:pPr lvl="1"/>
            <a:r>
              <a:rPr lang="es-CO" sz="2400" dirty="0"/>
              <a:t>Contexto</a:t>
            </a:r>
          </a:p>
          <a:p>
            <a:pPr lvl="1">
              <a:buNone/>
            </a:pPr>
            <a:endParaRPr lang="es-CO" sz="2400" dirty="0"/>
          </a:p>
          <a:p>
            <a:pPr lvl="1"/>
            <a:r>
              <a:rPr lang="es-CO" sz="2400" dirty="0"/>
              <a:t>Definición de un sistema de Gestión de Energía</a:t>
            </a:r>
          </a:p>
          <a:p>
            <a:pPr lvl="1">
              <a:buNone/>
            </a:pPr>
            <a:endParaRPr lang="es-CO" sz="2400" dirty="0"/>
          </a:p>
          <a:p>
            <a:pPr lvl="1"/>
            <a:r>
              <a:rPr lang="es-CO" sz="2400" dirty="0"/>
              <a:t>Aplicaciones</a:t>
            </a:r>
          </a:p>
          <a:p>
            <a:pPr lvl="1">
              <a:buNone/>
            </a:pPr>
            <a:endParaRPr lang="es-CO" sz="2400" dirty="0"/>
          </a:p>
          <a:p>
            <a:pPr lvl="1"/>
            <a:r>
              <a:rPr lang="es-CO" sz="2400" dirty="0"/>
              <a:t>Presentación de la Solución</a:t>
            </a:r>
          </a:p>
          <a:p>
            <a:pPr lvl="1">
              <a:buNone/>
            </a:pPr>
            <a:endParaRPr lang="es-CO" sz="2400" dirty="0"/>
          </a:p>
          <a:p>
            <a:pPr lvl="1">
              <a:buNone/>
            </a:pPr>
            <a:endParaRPr lang="es-CO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Contexto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32000" y="1620000"/>
            <a:ext cx="8280000" cy="418533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 El </a:t>
            </a:r>
            <a:r>
              <a:rPr lang="en-US" sz="2400" dirty="0" err="1">
                <a:solidFill>
                  <a:schemeClr val="tx2"/>
                </a:solidFill>
              </a:rPr>
              <a:t>Consumo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Energía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Eléctrica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afecta</a:t>
            </a:r>
            <a:r>
              <a:rPr lang="en-US" sz="2400" dirty="0">
                <a:solidFill>
                  <a:schemeClr val="tx2"/>
                </a:solidFill>
              </a:rPr>
              <a:t> la </a:t>
            </a:r>
            <a:r>
              <a:rPr lang="en-US" sz="2400" dirty="0" err="1">
                <a:solidFill>
                  <a:schemeClr val="tx2"/>
                </a:solidFill>
              </a:rPr>
              <a:t>rentabilidad</a:t>
            </a:r>
            <a:r>
              <a:rPr lang="en-US" sz="2400" dirty="0">
                <a:solidFill>
                  <a:schemeClr val="tx2"/>
                </a:solidFill>
              </a:rPr>
              <a:t> de la </a:t>
            </a:r>
            <a:r>
              <a:rPr lang="en-US" sz="2400" dirty="0" err="1">
                <a:solidFill>
                  <a:schemeClr val="tx2"/>
                </a:solidFill>
              </a:rPr>
              <a:t>empresa</a:t>
            </a:r>
            <a:r>
              <a:rPr lang="en-US" sz="2400" dirty="0">
                <a:solidFill>
                  <a:schemeClr val="tx2"/>
                </a:solidFill>
              </a:rPr>
              <a:t>.</a:t>
            </a:r>
          </a:p>
          <a:p>
            <a:pPr>
              <a:buNone/>
            </a:pP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El </a:t>
            </a:r>
            <a:r>
              <a:rPr lang="en-US" sz="2400" dirty="0" err="1">
                <a:solidFill>
                  <a:schemeClr val="tx2"/>
                </a:solidFill>
              </a:rPr>
              <a:t>uso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ineficiente</a:t>
            </a:r>
            <a:r>
              <a:rPr lang="en-US" sz="2400" dirty="0">
                <a:solidFill>
                  <a:schemeClr val="tx2"/>
                </a:solidFill>
              </a:rPr>
              <a:t> de la </a:t>
            </a:r>
            <a:r>
              <a:rPr lang="en-US" sz="2400" dirty="0" err="1">
                <a:solidFill>
                  <a:schemeClr val="tx2"/>
                </a:solidFill>
              </a:rPr>
              <a:t>Energía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puede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llevar</a:t>
            </a:r>
            <a:r>
              <a:rPr lang="en-US" sz="2400" dirty="0">
                <a:solidFill>
                  <a:schemeClr val="tx2"/>
                </a:solidFill>
              </a:rPr>
              <a:t> a  la </a:t>
            </a:r>
            <a:r>
              <a:rPr lang="en-US" sz="2400" dirty="0" err="1">
                <a:solidFill>
                  <a:schemeClr val="tx2"/>
                </a:solidFill>
              </a:rPr>
              <a:t>falta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competitividad</a:t>
            </a:r>
            <a:r>
              <a:rPr lang="en-US" sz="2400" dirty="0">
                <a:solidFill>
                  <a:schemeClr val="tx2"/>
                </a:solidFill>
              </a:rPr>
              <a:t> y </a:t>
            </a:r>
            <a:r>
              <a:rPr lang="en-US" sz="2400" dirty="0" err="1">
                <a:solidFill>
                  <a:schemeClr val="tx2"/>
                </a:solidFill>
              </a:rPr>
              <a:t>obtener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pérdidas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por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costos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elevados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buNone/>
            </a:pP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 err="1">
                <a:solidFill>
                  <a:schemeClr val="tx2"/>
                </a:solidFill>
              </a:rPr>
              <a:t>Una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interrupción</a:t>
            </a:r>
            <a:r>
              <a:rPr lang="en-US" sz="2400" dirty="0">
                <a:solidFill>
                  <a:schemeClr val="tx2"/>
                </a:solidFill>
              </a:rPr>
              <a:t> o </a:t>
            </a:r>
            <a:r>
              <a:rPr lang="en-US" sz="2400" dirty="0" err="1">
                <a:solidFill>
                  <a:schemeClr val="tx2"/>
                </a:solidFill>
              </a:rPr>
              <a:t>incidente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s-ES" sz="2400" dirty="0">
                <a:solidFill>
                  <a:schemeClr val="tx2"/>
                </a:solidFill>
              </a:rPr>
              <a:t>de calidad de energía puede </a:t>
            </a:r>
            <a:r>
              <a:rPr lang="en-US" sz="2400" dirty="0" err="1">
                <a:solidFill>
                  <a:schemeClr val="tx2"/>
                </a:solidFill>
              </a:rPr>
              <a:t>producir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pérdidas</a:t>
            </a:r>
            <a:r>
              <a:rPr lang="en-US" sz="2400" dirty="0">
                <a:solidFill>
                  <a:schemeClr val="tx2"/>
                </a:solidFill>
              </a:rPr>
              <a:t> de </a:t>
            </a:r>
            <a:r>
              <a:rPr lang="en-US" sz="2400" dirty="0" err="1">
                <a:solidFill>
                  <a:schemeClr val="tx2"/>
                </a:solidFill>
              </a:rPr>
              <a:t>producción</a:t>
            </a:r>
            <a:r>
              <a:rPr lang="en-US" sz="2400" dirty="0">
                <a:solidFill>
                  <a:schemeClr val="tx2"/>
                </a:solidFill>
              </a:rPr>
              <a:t> y </a:t>
            </a:r>
            <a:r>
              <a:rPr lang="en-US" sz="2400" dirty="0" err="1">
                <a:solidFill>
                  <a:schemeClr val="tx2"/>
                </a:solidFill>
              </a:rPr>
              <a:t>financieras</a:t>
            </a:r>
            <a:r>
              <a:rPr lang="en-US" sz="2400" dirty="0">
                <a:solidFill>
                  <a:schemeClr val="tx2"/>
                </a:solidFill>
              </a:rPr>
              <a:t>.</a:t>
            </a:r>
          </a:p>
          <a:p>
            <a:pPr>
              <a:buNone/>
            </a:pPr>
            <a:endParaRPr lang="en-US" sz="2400" dirty="0">
              <a:solidFill>
                <a:schemeClr val="tx2"/>
              </a:solidFill>
            </a:endParaRPr>
          </a:p>
          <a:p>
            <a:pPr>
              <a:buNone/>
            </a:pPr>
            <a:endParaRPr lang="en-US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928662" y="500042"/>
            <a:ext cx="4643470" cy="563563"/>
          </a:xfrm>
        </p:spPr>
        <p:txBody>
          <a:bodyPr/>
          <a:lstStyle/>
          <a:p>
            <a:r>
              <a:rPr lang="es-CO" sz="4000" dirty="0"/>
              <a:t>Definición</a:t>
            </a:r>
            <a:endParaRPr lang="en-US" sz="4000" dirty="0"/>
          </a:p>
        </p:txBody>
      </p:sp>
      <p:sp>
        <p:nvSpPr>
          <p:cNvPr id="65539" name="AutoShape 3"/>
          <p:cNvSpPr>
            <a:spLocks noChangeArrowheads="1"/>
          </p:cNvSpPr>
          <p:nvPr/>
        </p:nvSpPr>
        <p:spPr bwMode="gray">
          <a:xfrm>
            <a:off x="90097" y="1928802"/>
            <a:ext cx="3833813" cy="3833813"/>
          </a:xfrm>
          <a:custGeom>
            <a:avLst/>
            <a:gdLst>
              <a:gd name="G0" fmla="+- 1914 0 0"/>
              <a:gd name="G1" fmla="+- 21600 0 1914"/>
              <a:gd name="G2" fmla="+- 21600 0 1914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1914" y="10800"/>
                </a:moveTo>
                <a:cubicBezTo>
                  <a:pt x="1914" y="15708"/>
                  <a:pt x="5892" y="19686"/>
                  <a:pt x="10800" y="19686"/>
                </a:cubicBezTo>
                <a:cubicBezTo>
                  <a:pt x="15708" y="19686"/>
                  <a:pt x="19686" y="15708"/>
                  <a:pt x="19686" y="10800"/>
                </a:cubicBezTo>
                <a:cubicBezTo>
                  <a:pt x="19686" y="5892"/>
                  <a:pt x="15708" y="1914"/>
                  <a:pt x="10800" y="1914"/>
                </a:cubicBezTo>
                <a:cubicBezTo>
                  <a:pt x="5892" y="1914"/>
                  <a:pt x="1914" y="5892"/>
                  <a:pt x="1914" y="10800"/>
                </a:cubicBezTo>
                <a:close/>
              </a:path>
            </a:pathLst>
          </a:cu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s-MX"/>
          </a:p>
        </p:txBody>
      </p:sp>
      <p:sp>
        <p:nvSpPr>
          <p:cNvPr id="65540" name="Oval 4"/>
          <p:cNvSpPr>
            <a:spLocks noChangeArrowheads="1"/>
          </p:cNvSpPr>
          <p:nvPr/>
        </p:nvSpPr>
        <p:spPr bwMode="gray">
          <a:xfrm>
            <a:off x="435470" y="2214554"/>
            <a:ext cx="3200400" cy="32004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s-MX" dirty="0"/>
          </a:p>
        </p:txBody>
      </p:sp>
      <p:sp>
        <p:nvSpPr>
          <p:cNvPr id="65541" name="AutoShape 5"/>
          <p:cNvSpPr>
            <a:spLocks noChangeArrowheads="1"/>
          </p:cNvSpPr>
          <p:nvPr/>
        </p:nvSpPr>
        <p:spPr bwMode="gray">
          <a:xfrm>
            <a:off x="2555720" y="1268700"/>
            <a:ext cx="505891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Alcanzar metas de operación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gray">
          <a:xfrm>
            <a:off x="928662" y="2996940"/>
            <a:ext cx="2245639" cy="1569660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eaLnBrk="0" hangingPunct="0"/>
            <a:r>
              <a:rPr lang="en-US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SISTEMA</a:t>
            </a:r>
          </a:p>
          <a:p>
            <a:pPr algn="ctr" eaLnBrk="0" hangingPunct="0"/>
            <a:r>
              <a:rPr lang="en-US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DE </a:t>
            </a:r>
          </a:p>
          <a:p>
            <a:pPr algn="ctr" eaLnBrk="0" hangingPunct="0"/>
            <a:r>
              <a:rPr lang="en-US" sz="32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GESTIÓN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gray">
          <a:xfrm>
            <a:off x="3635870" y="2060810"/>
            <a:ext cx="505891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Optimiza el uso de activos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3" name="AutoShape 5"/>
          <p:cNvSpPr>
            <a:spLocks noChangeArrowheads="1"/>
          </p:cNvSpPr>
          <p:nvPr/>
        </p:nvSpPr>
        <p:spPr bwMode="gray">
          <a:xfrm>
            <a:off x="3923910" y="2996940"/>
            <a:ext cx="505891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Supervisión en tiempo real 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4" name="AutoShape 5"/>
          <p:cNvSpPr>
            <a:spLocks noChangeArrowheads="1"/>
          </p:cNvSpPr>
          <p:nvPr/>
        </p:nvSpPr>
        <p:spPr bwMode="gray">
          <a:xfrm>
            <a:off x="3923910" y="3995088"/>
            <a:ext cx="505891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Identificación de costos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gray">
          <a:xfrm>
            <a:off x="561280" y="5805330"/>
            <a:ext cx="825931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Comparación de consumos (tiempos / activos) 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16" name="AutoShape 5"/>
          <p:cNvSpPr>
            <a:spLocks noChangeArrowheads="1"/>
          </p:cNvSpPr>
          <p:nvPr/>
        </p:nvSpPr>
        <p:spPr bwMode="gray">
          <a:xfrm>
            <a:off x="3635870" y="4843442"/>
            <a:ext cx="5346950" cy="571512"/>
          </a:xfrm>
          <a:prstGeom prst="roundRect">
            <a:avLst>
              <a:gd name="adj" fmla="val 50000"/>
            </a:avLst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0" hangingPunct="0"/>
            <a:r>
              <a:rPr lang="es-CO" sz="2800" b="1" dirty="0">
                <a:solidFill>
                  <a:schemeClr val="tx2"/>
                </a:solidFill>
              </a:rPr>
              <a:t>Ayuda a alcanzar la Eficiencia </a:t>
            </a:r>
            <a:endParaRPr lang="en-US" sz="28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Presentación de la Solución: </a:t>
            </a:r>
            <a:br>
              <a:rPr lang="es-CO" dirty="0"/>
            </a:br>
            <a:r>
              <a:rPr lang="es-CO" dirty="0" err="1"/>
              <a:t>Power</a:t>
            </a:r>
            <a:r>
              <a:rPr lang="es-CO" dirty="0"/>
              <a:t> </a:t>
            </a:r>
            <a:r>
              <a:rPr lang="es-CO" dirty="0" err="1"/>
              <a:t>Monitoring</a:t>
            </a:r>
            <a:r>
              <a:rPr lang="es-CO" dirty="0"/>
              <a:t> </a:t>
            </a:r>
            <a:r>
              <a:rPr lang="es-CO" dirty="0" err="1"/>
              <a:t>Expert</a:t>
            </a:r>
            <a:r>
              <a:rPr lang="es-CO" dirty="0"/>
              <a:t> v8.0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None/>
            </a:pPr>
            <a:r>
              <a:rPr lang="es-CO" sz="2200" dirty="0">
                <a:solidFill>
                  <a:schemeClr val="tx2"/>
                </a:solidFill>
              </a:rPr>
              <a:t>  El sistema </a:t>
            </a:r>
            <a:r>
              <a:rPr lang="es-CO" sz="2200" dirty="0" err="1">
                <a:solidFill>
                  <a:schemeClr val="tx2"/>
                </a:solidFill>
              </a:rPr>
              <a:t>StruxureWare</a:t>
            </a:r>
            <a:r>
              <a:rPr lang="es-CO" sz="2200" dirty="0">
                <a:solidFill>
                  <a:schemeClr val="tx2"/>
                </a:solidFill>
              </a:rPr>
              <a:t> </a:t>
            </a:r>
            <a:r>
              <a:rPr lang="es-CO" sz="2200" dirty="0" err="1">
                <a:solidFill>
                  <a:schemeClr val="tx2"/>
                </a:solidFill>
              </a:rPr>
              <a:t>Power</a:t>
            </a:r>
            <a:r>
              <a:rPr lang="es-CO" sz="2200" dirty="0">
                <a:solidFill>
                  <a:schemeClr val="tx2"/>
                </a:solidFill>
              </a:rPr>
              <a:t> </a:t>
            </a:r>
            <a:r>
              <a:rPr lang="es-CO" sz="2200" dirty="0" err="1">
                <a:solidFill>
                  <a:schemeClr val="tx2"/>
                </a:solidFill>
              </a:rPr>
              <a:t>Monitoring</a:t>
            </a:r>
            <a:r>
              <a:rPr lang="es-CO" sz="2200" dirty="0">
                <a:solidFill>
                  <a:schemeClr val="tx2"/>
                </a:solidFill>
              </a:rPr>
              <a:t> </a:t>
            </a:r>
            <a:r>
              <a:rPr lang="es-CO" sz="2200" dirty="0" err="1">
                <a:solidFill>
                  <a:schemeClr val="tx2"/>
                </a:solidFill>
              </a:rPr>
              <a:t>Expert</a:t>
            </a:r>
            <a:r>
              <a:rPr lang="es-CO" sz="2200" dirty="0">
                <a:solidFill>
                  <a:schemeClr val="tx2"/>
                </a:solidFill>
              </a:rPr>
              <a:t> es un completo paquete de software de </a:t>
            </a:r>
            <a:r>
              <a:rPr lang="es-CO" sz="2200" b="1" dirty="0">
                <a:solidFill>
                  <a:schemeClr val="tx2"/>
                </a:solidFill>
              </a:rPr>
              <a:t>supervisión</a:t>
            </a:r>
            <a:r>
              <a:rPr lang="es-CO" sz="2200" dirty="0">
                <a:solidFill>
                  <a:schemeClr val="tx2"/>
                </a:solidFill>
              </a:rPr>
              <a:t> para aplicaciones energéticas, que permite </a:t>
            </a:r>
            <a:r>
              <a:rPr lang="es-CO" sz="2200" b="1" dirty="0">
                <a:solidFill>
                  <a:schemeClr val="tx2"/>
                </a:solidFill>
              </a:rPr>
              <a:t>maximizar la eficiencia operacional</a:t>
            </a:r>
            <a:r>
              <a:rPr lang="es-CO" sz="2200" dirty="0">
                <a:solidFill>
                  <a:schemeClr val="tx2"/>
                </a:solidFill>
              </a:rPr>
              <a:t>, </a:t>
            </a:r>
            <a:r>
              <a:rPr lang="es-CO" sz="2200" b="1" dirty="0">
                <a:solidFill>
                  <a:schemeClr val="tx2"/>
                </a:solidFill>
              </a:rPr>
              <a:t>optimizar la distribución de energía y mejorar el rendimiento energético.</a:t>
            </a:r>
          </a:p>
          <a:p>
            <a:pPr>
              <a:buNone/>
            </a:pPr>
            <a:endParaRPr lang="es-CO" sz="2200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pic>
        <p:nvPicPr>
          <p:cNvPr id="6" name="5 Marcador de contenido" descr="Energy1.BMP"/>
          <p:cNvPicPr>
            <a:picLocks/>
          </p:cNvPicPr>
          <p:nvPr/>
        </p:nvPicPr>
        <p:blipFill>
          <a:blip r:embed="rId2" cstate="print"/>
          <a:srcRect b="50794"/>
          <a:stretch>
            <a:fillRect/>
          </a:stretch>
        </p:blipFill>
        <p:spPr>
          <a:xfrm>
            <a:off x="755470" y="3573020"/>
            <a:ext cx="7375056" cy="22323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Presentación de la Solución: </a:t>
            </a:r>
            <a:br>
              <a:rPr lang="es-CO" dirty="0"/>
            </a:br>
            <a:r>
              <a:rPr lang="es-CO" dirty="0" err="1"/>
              <a:t>Power</a:t>
            </a:r>
            <a:r>
              <a:rPr lang="es-CO" dirty="0"/>
              <a:t> </a:t>
            </a:r>
            <a:r>
              <a:rPr lang="es-CO" dirty="0" err="1"/>
              <a:t>Monitoring</a:t>
            </a:r>
            <a:r>
              <a:rPr lang="es-CO" dirty="0"/>
              <a:t> </a:t>
            </a:r>
            <a:r>
              <a:rPr lang="es-CO" dirty="0" err="1"/>
              <a:t>Expert</a:t>
            </a:r>
            <a:r>
              <a:rPr lang="es-CO" dirty="0"/>
              <a:t> v8.0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None/>
            </a:pPr>
            <a:r>
              <a:rPr lang="es-CO" dirty="0">
                <a:solidFill>
                  <a:schemeClr val="tx2"/>
                </a:solidFill>
              </a:rPr>
              <a:t>  El software recolecta y almacena la información proveniente de los equipos en campo, de sistemas clientes o datos ingresados manualmente por el usuario,  presentando de manera clara el desempeño energético mediante gráficos en interfaz web y/o </a:t>
            </a:r>
            <a:r>
              <a:rPr lang="es-CO" b="1" dirty="0">
                <a:solidFill>
                  <a:schemeClr val="tx2"/>
                </a:solidFill>
              </a:rPr>
              <a:t>reportes personalizables de </a:t>
            </a:r>
            <a:r>
              <a:rPr lang="es-CO" b="1" dirty="0" err="1">
                <a:solidFill>
                  <a:schemeClr val="tx2"/>
                </a:solidFill>
              </a:rPr>
              <a:t>KPI’s</a:t>
            </a:r>
            <a:r>
              <a:rPr lang="es-CO" b="1" dirty="0">
                <a:solidFill>
                  <a:schemeClr val="tx2"/>
                </a:solidFill>
              </a:rPr>
              <a:t>, </a:t>
            </a:r>
            <a:r>
              <a:rPr lang="es-CO" dirty="0">
                <a:solidFill>
                  <a:schemeClr val="tx2"/>
                </a:solidFill>
              </a:rPr>
              <a:t>con el fin de apoyar la </a:t>
            </a:r>
            <a:r>
              <a:rPr lang="es-CO" b="1" dirty="0">
                <a:solidFill>
                  <a:schemeClr val="tx2"/>
                </a:solidFill>
              </a:rPr>
              <a:t>toma de decisiones </a:t>
            </a:r>
            <a:r>
              <a:rPr lang="es-CO" dirty="0">
                <a:solidFill>
                  <a:schemeClr val="tx2"/>
                </a:solidFill>
              </a:rPr>
              <a:t>que garanticen la confiabilidad y eficiencia continua de los sistemas energéticos.</a:t>
            </a:r>
            <a:endParaRPr lang="en-US" dirty="0"/>
          </a:p>
        </p:txBody>
      </p:sp>
      <p:pic>
        <p:nvPicPr>
          <p:cNvPr id="6" name="5 Marcador de contenido" descr="Energy1.BMP"/>
          <p:cNvPicPr>
            <a:picLocks/>
          </p:cNvPicPr>
          <p:nvPr/>
        </p:nvPicPr>
        <p:blipFill>
          <a:blip r:embed="rId2" cstate="print"/>
          <a:srcRect t="47619"/>
          <a:stretch>
            <a:fillRect/>
          </a:stretch>
        </p:blipFill>
        <p:spPr>
          <a:xfrm>
            <a:off x="827480" y="4103670"/>
            <a:ext cx="7375056" cy="23763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84869" y="1706585"/>
            <a:ext cx="3504773" cy="3722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972" y="352008"/>
            <a:ext cx="8504058" cy="562392"/>
          </a:xfrm>
        </p:spPr>
        <p:txBody>
          <a:bodyPr>
            <a:normAutofit fontScale="90000"/>
          </a:bodyPr>
          <a:lstStyle/>
          <a:p>
            <a:r>
              <a:rPr lang="es-CO" dirty="0"/>
              <a:t>Presentación de la Solución: </a:t>
            </a:r>
            <a:br>
              <a:rPr lang="es-CO" dirty="0"/>
            </a:br>
            <a:r>
              <a:rPr lang="es-CO" dirty="0" err="1"/>
              <a:t>Power</a:t>
            </a:r>
            <a:r>
              <a:rPr lang="es-CO" dirty="0"/>
              <a:t> </a:t>
            </a:r>
            <a:r>
              <a:rPr lang="es-CO" dirty="0" err="1"/>
              <a:t>Monitoring</a:t>
            </a:r>
            <a:r>
              <a:rPr lang="es-CO" dirty="0"/>
              <a:t> </a:t>
            </a:r>
            <a:r>
              <a:rPr lang="es-CO" dirty="0" err="1"/>
              <a:t>Expert</a:t>
            </a:r>
            <a:r>
              <a:rPr lang="es-CO" dirty="0"/>
              <a:t> v8.0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3178067325"/>
              </p:ext>
            </p:extLst>
          </p:nvPr>
        </p:nvGraphicFramePr>
        <p:xfrm>
          <a:off x="76201" y="1123951"/>
          <a:ext cx="4495800" cy="4967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8458200" y="914400"/>
            <a:ext cx="474662" cy="822325"/>
            <a:chOff x="460724" y="1708554"/>
            <a:chExt cx="475107" cy="821699"/>
          </a:xfrm>
        </p:grpSpPr>
        <p:sp>
          <p:nvSpPr>
            <p:cNvPr id="6" name="Oval 5"/>
            <p:cNvSpPr/>
            <p:nvPr/>
          </p:nvSpPr>
          <p:spPr bwMode="auto">
            <a:xfrm>
              <a:off x="540173" y="2411282"/>
              <a:ext cx="308264" cy="79315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 w="63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algn="r" defTabSz="121827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dirty="0">
                <a:solidFill>
                  <a:srgbClr val="626469"/>
                </a:solidFill>
                <a:ea typeface="ＭＳ Ｐゴシック" pitchFamily="34" charset="-128"/>
              </a:endParaRPr>
            </a:p>
          </p:txBody>
        </p:sp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8" cstate="print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724" y="1708554"/>
              <a:ext cx="475107" cy="8216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" name="Group 13"/>
          <p:cNvGrpSpPr>
            <a:grpSpLocks/>
          </p:cNvGrpSpPr>
          <p:nvPr/>
        </p:nvGrpSpPr>
        <p:grpSpPr bwMode="auto">
          <a:xfrm>
            <a:off x="7964228" y="2514600"/>
            <a:ext cx="522288" cy="903288"/>
            <a:chOff x="414559" y="3088770"/>
            <a:chExt cx="522065" cy="902915"/>
          </a:xfrm>
        </p:grpSpPr>
        <p:sp>
          <p:nvSpPr>
            <p:cNvPr id="9" name="Oval 8"/>
            <p:cNvSpPr/>
            <p:nvPr/>
          </p:nvSpPr>
          <p:spPr bwMode="auto">
            <a:xfrm>
              <a:off x="539918" y="3858390"/>
              <a:ext cx="307844" cy="79342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 w="63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algn="r" defTabSz="121827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dirty="0">
                <a:solidFill>
                  <a:srgbClr val="626469"/>
                </a:solidFill>
                <a:ea typeface="ＭＳ Ｐゴシック" pitchFamily="34" charset="-128"/>
              </a:endParaRPr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9" cstate="print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4559" y="3088770"/>
              <a:ext cx="522065" cy="902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8" name="Group 17"/>
          <p:cNvGrpSpPr>
            <a:grpSpLocks/>
          </p:cNvGrpSpPr>
          <p:nvPr/>
        </p:nvGrpSpPr>
        <p:grpSpPr bwMode="auto">
          <a:xfrm>
            <a:off x="7830084" y="4443416"/>
            <a:ext cx="395288" cy="893763"/>
            <a:chOff x="490817" y="5111592"/>
            <a:chExt cx="364119" cy="821702"/>
          </a:xfrm>
        </p:grpSpPr>
        <p:sp>
          <p:nvSpPr>
            <p:cNvPr id="12" name="Oval 11"/>
            <p:cNvSpPr/>
            <p:nvPr/>
          </p:nvSpPr>
          <p:spPr bwMode="auto">
            <a:xfrm>
              <a:off x="539074" y="5812155"/>
              <a:ext cx="308550" cy="78813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 w="63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algn="r" defTabSz="1218277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dirty="0">
                <a:solidFill>
                  <a:srgbClr val="626469"/>
                </a:solidFill>
                <a:ea typeface="ＭＳ Ｐゴシック" pitchFamily="34" charset="-128"/>
              </a:endParaRPr>
            </a:p>
          </p:txBody>
        </p:sp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10" cstate="print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817" y="5111592"/>
              <a:ext cx="364119" cy="8217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TextBox 13"/>
          <p:cNvSpPr txBox="1"/>
          <p:nvPr/>
        </p:nvSpPr>
        <p:spPr>
          <a:xfrm>
            <a:off x="7671614" y="1668467"/>
            <a:ext cx="1476995" cy="369229"/>
          </a:xfrm>
          <a:prstGeom prst="rect">
            <a:avLst/>
          </a:prstGeom>
          <a:noFill/>
        </p:spPr>
        <p:txBody>
          <a:bodyPr wrap="non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9530"/>
                </a:solidFill>
                <a:latin typeface="Alleyn Regular"/>
                <a:ea typeface="ＭＳ Ｐゴシック" pitchFamily="34" charset="-128"/>
              </a:rPr>
              <a:t>Mr. Billy Pays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0271" y="3417891"/>
            <a:ext cx="1421019" cy="369229"/>
          </a:xfrm>
          <a:prstGeom prst="rect">
            <a:avLst/>
          </a:prstGeom>
          <a:noFill/>
        </p:spPr>
        <p:txBody>
          <a:bodyPr wrap="non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9530"/>
                </a:solidFill>
                <a:latin typeface="Alleyn Regular"/>
                <a:ea typeface="ＭＳ Ｐゴシック" pitchFamily="34" charset="-128"/>
              </a:rPr>
              <a:t>Ms. CR Loss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76757" y="5337179"/>
            <a:ext cx="1842480" cy="369229"/>
          </a:xfrm>
          <a:prstGeom prst="rect">
            <a:avLst/>
          </a:prstGeom>
          <a:noFill/>
        </p:spPr>
        <p:txBody>
          <a:bodyPr wrap="non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9530"/>
                </a:solidFill>
                <a:latin typeface="Alleyn Regular"/>
                <a:ea typeface="ＭＳ Ｐゴシック" pitchFamily="34" charset="-128"/>
              </a:rPr>
              <a:t>Mr. Spike Powers</a:t>
            </a:r>
          </a:p>
        </p:txBody>
      </p:sp>
      <p:sp>
        <p:nvSpPr>
          <p:cNvPr id="17" name="Rounded Rectangular Callout 16"/>
          <p:cNvSpPr/>
          <p:nvPr/>
        </p:nvSpPr>
        <p:spPr bwMode="auto">
          <a:xfrm>
            <a:off x="7535342" y="679449"/>
            <a:ext cx="864650" cy="733271"/>
          </a:xfrm>
          <a:prstGeom prst="wedgeRoundRectCallout">
            <a:avLst>
              <a:gd name="adj1" fmla="val 38086"/>
              <a:gd name="adj2" fmla="val 83513"/>
              <a:gd name="adj3" fmla="val 16667"/>
            </a:avLst>
          </a:prstGeom>
          <a:solidFill>
            <a:srgbClr val="FFC000"/>
          </a:solidFill>
          <a:ln w="12700" cap="flat" cmpd="sng" algn="ctr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819" tIns="60909" rIns="121819" bIns="60909" numCol="1" rtlCol="0" anchor="t" anchorCtr="0" compatLnSpc="1">
            <a:prstTxWarp prst="textNoShape">
              <a:avLst/>
            </a:prstTxWarp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ea typeface="ＭＳ Ｐゴシック" charset="0"/>
            </a:endParaRPr>
          </a:p>
        </p:txBody>
      </p:sp>
      <p:sp>
        <p:nvSpPr>
          <p:cNvPr id="18" name="Rounded Rectangular Callout 17"/>
          <p:cNvSpPr/>
          <p:nvPr/>
        </p:nvSpPr>
        <p:spPr bwMode="auto">
          <a:xfrm>
            <a:off x="7092351" y="2076471"/>
            <a:ext cx="926642" cy="772793"/>
          </a:xfrm>
          <a:prstGeom prst="wedgeRoundRectCallout">
            <a:avLst>
              <a:gd name="adj1" fmla="val 38086"/>
              <a:gd name="adj2" fmla="val 83513"/>
              <a:gd name="adj3" fmla="val 16667"/>
            </a:avLst>
          </a:prstGeom>
          <a:solidFill>
            <a:srgbClr val="C00000"/>
          </a:solidFill>
          <a:ln w="12700" cap="flat" cmpd="sng" algn="ctr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819" tIns="60909" rIns="121819" bIns="60909" numCol="1" rtlCol="0" anchor="t" anchorCtr="0" compatLnSpc="1">
            <a:prstTxWarp prst="textNoShape">
              <a:avLst/>
            </a:prstTxWarp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white"/>
              </a:solidFill>
              <a:ea typeface="ＭＳ Ｐゴシック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88211" y="679449"/>
            <a:ext cx="949364" cy="630839"/>
          </a:xfrm>
          <a:prstGeom prst="rect">
            <a:avLst/>
          </a:prstGeom>
          <a:noFill/>
        </p:spPr>
        <p:txBody>
          <a:bodyPr wrap="squar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Como? </a:t>
            </a:r>
            <a:r>
              <a:rPr lang="en-US" sz="1100" dirty="0" err="1">
                <a:solidFill>
                  <a:prstClr val="black"/>
                </a:solidFill>
                <a:ea typeface="ＭＳ Ｐゴシック" pitchFamily="34" charset="-128"/>
              </a:rPr>
              <a:t>Cuando</a:t>
            </a: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? </a:t>
            </a:r>
          </a:p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 err="1">
                <a:solidFill>
                  <a:prstClr val="black"/>
                </a:solidFill>
                <a:ea typeface="ＭＳ Ｐゴシック" pitchFamily="34" charset="-128"/>
              </a:rPr>
              <a:t>Donde</a:t>
            </a: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092351" y="2049148"/>
            <a:ext cx="1000722" cy="630839"/>
          </a:xfrm>
          <a:prstGeom prst="rect">
            <a:avLst/>
          </a:prstGeom>
          <a:noFill/>
          <a:ln>
            <a:noFill/>
          </a:ln>
        </p:spPr>
        <p:txBody>
          <a:bodyPr wrap="squar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white"/>
                </a:solidFill>
                <a:ea typeface="ＭＳ Ｐゴシック" pitchFamily="34" charset="-128"/>
              </a:rPr>
              <a:t>Como? </a:t>
            </a:r>
            <a:r>
              <a:rPr lang="en-US" sz="1100" dirty="0" err="1">
                <a:solidFill>
                  <a:prstClr val="white"/>
                </a:solidFill>
                <a:ea typeface="ＭＳ Ｐゴシック" pitchFamily="34" charset="-128"/>
              </a:rPr>
              <a:t>Cuando</a:t>
            </a:r>
            <a:r>
              <a:rPr lang="en-US" sz="1100" dirty="0">
                <a:solidFill>
                  <a:prstClr val="white"/>
                </a:solidFill>
                <a:ea typeface="ＭＳ Ｐゴシック" pitchFamily="34" charset="-128"/>
              </a:rPr>
              <a:t>? </a:t>
            </a:r>
            <a:r>
              <a:rPr lang="en-US" sz="1100" dirty="0" err="1">
                <a:solidFill>
                  <a:prstClr val="white"/>
                </a:solidFill>
                <a:ea typeface="ＭＳ Ｐゴシック" pitchFamily="34" charset="-128"/>
              </a:rPr>
              <a:t>Donde</a:t>
            </a:r>
            <a:r>
              <a:rPr lang="en-US" sz="1100" dirty="0">
                <a:solidFill>
                  <a:prstClr val="white"/>
                </a:solidFill>
                <a:ea typeface="ＭＳ Ｐゴシック" pitchFamily="34" charset="-128"/>
              </a:rPr>
              <a:t>?</a:t>
            </a:r>
          </a:p>
        </p:txBody>
      </p:sp>
      <p:sp>
        <p:nvSpPr>
          <p:cNvPr id="21" name="Rounded Rectangular Callout 20"/>
          <p:cNvSpPr/>
          <p:nvPr/>
        </p:nvSpPr>
        <p:spPr bwMode="auto">
          <a:xfrm>
            <a:off x="8279294" y="3841876"/>
            <a:ext cx="703792" cy="539751"/>
          </a:xfrm>
          <a:prstGeom prst="wedgeRoundRectCallout">
            <a:avLst>
              <a:gd name="adj1" fmla="val -34430"/>
              <a:gd name="adj2" fmla="val 80887"/>
              <a:gd name="adj3" fmla="val 16667"/>
            </a:avLst>
          </a:prstGeom>
          <a:solidFill>
            <a:srgbClr val="00B0F0"/>
          </a:solidFill>
          <a:ln w="12700" cap="flat" cmpd="sng" algn="ctr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819" tIns="60909" rIns="121819" bIns="60909" numCol="1" rtlCol="0" anchor="t" anchorCtr="0" compatLnSpc="1">
            <a:prstTxWarp prst="textNoShape">
              <a:avLst/>
            </a:prstTxWarp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black"/>
              </a:solidFill>
              <a:ea typeface="ＭＳ Ｐゴシック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44510" y="3808940"/>
            <a:ext cx="974727" cy="630839"/>
          </a:xfrm>
          <a:prstGeom prst="rect">
            <a:avLst/>
          </a:prstGeom>
          <a:noFill/>
        </p:spPr>
        <p:txBody>
          <a:bodyPr wrap="square" lIns="121819" tIns="60909" rIns="121819" bIns="60909" rtlCol="0">
            <a:spAutoFit/>
          </a:bodyPr>
          <a:lstStyle/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Como? </a:t>
            </a:r>
            <a:r>
              <a:rPr lang="en-US" sz="1100" dirty="0" err="1">
                <a:solidFill>
                  <a:prstClr val="black"/>
                </a:solidFill>
                <a:ea typeface="ＭＳ Ｐゴシック" pitchFamily="34" charset="-128"/>
              </a:rPr>
              <a:t>Cuando</a:t>
            </a: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? </a:t>
            </a:r>
          </a:p>
          <a:p>
            <a:pPr defTabSz="1218277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 err="1">
                <a:solidFill>
                  <a:prstClr val="black"/>
                </a:solidFill>
                <a:ea typeface="ＭＳ Ｐゴシック" pitchFamily="34" charset="-128"/>
              </a:rPr>
              <a:t>Donde</a:t>
            </a:r>
            <a:r>
              <a:rPr lang="en-US" sz="1100" dirty="0">
                <a:solidFill>
                  <a:prstClr val="black"/>
                </a:solidFill>
                <a:ea typeface="ＭＳ Ｐゴシック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92311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AutoShape 3"/>
          <p:cNvSpPr>
            <a:spLocks noChangeArrowheads="1"/>
          </p:cNvSpPr>
          <p:nvPr/>
        </p:nvSpPr>
        <p:spPr bwMode="gray">
          <a:xfrm rot="13999112">
            <a:off x="3323323" y="3005983"/>
            <a:ext cx="721434" cy="271894"/>
          </a:xfrm>
          <a:prstGeom prst="rightArrow">
            <a:avLst>
              <a:gd name="adj1" fmla="val 35167"/>
              <a:gd name="adj2" fmla="val 111029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sp>
        <p:nvSpPr>
          <p:cNvPr id="72708" name="AutoShape 4"/>
          <p:cNvSpPr>
            <a:spLocks noChangeArrowheads="1"/>
          </p:cNvSpPr>
          <p:nvPr/>
        </p:nvSpPr>
        <p:spPr bwMode="gray">
          <a:xfrm rot="3465783">
            <a:off x="4678642" y="4992362"/>
            <a:ext cx="721433" cy="271894"/>
          </a:xfrm>
          <a:prstGeom prst="rightArrow">
            <a:avLst>
              <a:gd name="adj1" fmla="val 35167"/>
              <a:gd name="adj2" fmla="val 111028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sp>
        <p:nvSpPr>
          <p:cNvPr id="72710" name="AutoShape 6"/>
          <p:cNvSpPr>
            <a:spLocks noChangeArrowheads="1"/>
          </p:cNvSpPr>
          <p:nvPr/>
        </p:nvSpPr>
        <p:spPr bwMode="gray">
          <a:xfrm rot="7466532">
            <a:off x="3524746" y="4935609"/>
            <a:ext cx="721434" cy="271894"/>
          </a:xfrm>
          <a:prstGeom prst="rightArrow">
            <a:avLst>
              <a:gd name="adj1" fmla="val 35167"/>
              <a:gd name="adj2" fmla="val 111029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sp>
        <p:nvSpPr>
          <p:cNvPr id="72713" name="Oval 9"/>
          <p:cNvSpPr>
            <a:spLocks noChangeArrowheads="1"/>
          </p:cNvSpPr>
          <p:nvPr/>
        </p:nvSpPr>
        <p:spPr bwMode="invGray">
          <a:xfrm>
            <a:off x="2692401" y="2304456"/>
            <a:ext cx="3522674" cy="3410543"/>
          </a:xfrm>
          <a:prstGeom prst="ellipse">
            <a:avLst/>
          </a:prstGeom>
          <a:noFill/>
          <a:ln w="38100" algn="ctr">
            <a:solidFill>
              <a:schemeClr val="tx1"/>
            </a:solidFill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es-MX"/>
          </a:p>
        </p:txBody>
      </p:sp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3428907" y="5350669"/>
            <a:ext cx="339120" cy="328187"/>
            <a:chOff x="2109" y="3612"/>
            <a:chExt cx="227" cy="227"/>
          </a:xfrm>
        </p:grpSpPr>
        <p:sp>
          <p:nvSpPr>
            <p:cNvPr id="72721" name="Oval 17"/>
            <p:cNvSpPr>
              <a:spLocks noChangeArrowheads="1"/>
            </p:cNvSpPr>
            <p:nvPr/>
          </p:nvSpPr>
          <p:spPr bwMode="gray">
            <a:xfrm>
              <a:off x="2109" y="3612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72722" name="Oval 18"/>
            <p:cNvSpPr>
              <a:spLocks noChangeArrowheads="1"/>
            </p:cNvSpPr>
            <p:nvPr/>
          </p:nvSpPr>
          <p:spPr bwMode="gray">
            <a:xfrm>
              <a:off x="2119" y="3631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3133954" y="2538669"/>
            <a:ext cx="339120" cy="328187"/>
            <a:chOff x="3470" y="1706"/>
            <a:chExt cx="227" cy="227"/>
          </a:xfrm>
        </p:grpSpPr>
        <p:sp>
          <p:nvSpPr>
            <p:cNvPr id="72724" name="Oval 20"/>
            <p:cNvSpPr>
              <a:spLocks noChangeArrowheads="1"/>
            </p:cNvSpPr>
            <p:nvPr/>
          </p:nvSpPr>
          <p:spPr bwMode="gray">
            <a:xfrm>
              <a:off x="3470" y="1706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72725" name="Oval 21"/>
            <p:cNvSpPr>
              <a:spLocks noChangeArrowheads="1"/>
            </p:cNvSpPr>
            <p:nvPr/>
          </p:nvSpPr>
          <p:spPr bwMode="gray">
            <a:xfrm>
              <a:off x="3480" y="1725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grpSp>
        <p:nvGrpSpPr>
          <p:cNvPr id="4" name="Group 25"/>
          <p:cNvGrpSpPr>
            <a:grpSpLocks/>
          </p:cNvGrpSpPr>
          <p:nvPr/>
        </p:nvGrpSpPr>
        <p:grpSpPr bwMode="auto">
          <a:xfrm>
            <a:off x="5158871" y="5391873"/>
            <a:ext cx="339121" cy="328187"/>
            <a:chOff x="3515" y="3521"/>
            <a:chExt cx="227" cy="227"/>
          </a:xfrm>
        </p:grpSpPr>
        <p:sp>
          <p:nvSpPr>
            <p:cNvPr id="72730" name="Oval 26"/>
            <p:cNvSpPr>
              <a:spLocks noChangeArrowheads="1"/>
            </p:cNvSpPr>
            <p:nvPr/>
          </p:nvSpPr>
          <p:spPr bwMode="gray">
            <a:xfrm>
              <a:off x="3515" y="3521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72731" name="Oval 27"/>
            <p:cNvSpPr>
              <a:spLocks noChangeArrowheads="1"/>
            </p:cNvSpPr>
            <p:nvPr/>
          </p:nvSpPr>
          <p:spPr bwMode="gray">
            <a:xfrm>
              <a:off x="3525" y="3540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sp>
        <p:nvSpPr>
          <p:cNvPr id="72732" name="Oval 28"/>
          <p:cNvSpPr>
            <a:spLocks noChangeArrowheads="1"/>
          </p:cNvSpPr>
          <p:nvPr/>
        </p:nvSpPr>
        <p:spPr bwMode="gray">
          <a:xfrm>
            <a:off x="3569335" y="3171911"/>
            <a:ext cx="1830057" cy="1771053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tint val="0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tint val="0"/>
                  <a:invGamma/>
                </a:schemeClr>
              </a:gs>
            </a:gsLst>
            <a:lin ang="2700000" scaled="1"/>
          </a:gradFill>
          <a:ln w="38100" algn="ctr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s-MX"/>
          </a:p>
        </p:txBody>
      </p:sp>
      <p:sp>
        <p:nvSpPr>
          <p:cNvPr id="72733" name="Oval 29"/>
          <p:cNvSpPr>
            <a:spLocks noChangeArrowheads="1"/>
          </p:cNvSpPr>
          <p:nvPr/>
        </p:nvSpPr>
        <p:spPr bwMode="gray">
          <a:xfrm>
            <a:off x="3573816" y="3177695"/>
            <a:ext cx="1830058" cy="1771053"/>
          </a:xfrm>
          <a:prstGeom prst="ellipse">
            <a:avLst/>
          </a:prstGeom>
          <a:gradFill rotWithShape="1">
            <a:gsLst>
              <a:gs pos="0">
                <a:schemeClr val="hlink">
                  <a:alpha val="32001"/>
                </a:schemeClr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2700000" scaled="1"/>
          </a:gradFill>
          <a:ln w="38100" algn="ctr">
            <a:noFill/>
            <a:round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s-MX"/>
          </a:p>
        </p:txBody>
      </p:sp>
      <p:sp>
        <p:nvSpPr>
          <p:cNvPr id="72734" name="Oval 30"/>
          <p:cNvSpPr>
            <a:spLocks noChangeArrowheads="1"/>
          </p:cNvSpPr>
          <p:nvPr/>
        </p:nvSpPr>
        <p:spPr bwMode="gray">
          <a:xfrm>
            <a:off x="3688849" y="3287572"/>
            <a:ext cx="1591029" cy="1539732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shade val="54118"/>
                  <a:invGamma/>
                </a:schemeClr>
              </a:gs>
              <a:gs pos="50000">
                <a:schemeClr val="hlink"/>
              </a:gs>
              <a:gs pos="100000">
                <a:schemeClr val="hlink">
                  <a:gamma/>
                  <a:shade val="54118"/>
                  <a:invGamma/>
                </a:schemeClr>
              </a:gs>
            </a:gsLst>
            <a:lin ang="18900000" scaled="1"/>
          </a:gradFill>
          <a:ln w="38100" algn="ctr">
            <a:noFill/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es-MX"/>
          </a:p>
        </p:txBody>
      </p:sp>
      <p:sp>
        <p:nvSpPr>
          <p:cNvPr id="72735" name="Oval 31"/>
          <p:cNvSpPr>
            <a:spLocks noChangeArrowheads="1"/>
          </p:cNvSpPr>
          <p:nvPr/>
        </p:nvSpPr>
        <p:spPr bwMode="gray">
          <a:xfrm>
            <a:off x="3672415" y="3262994"/>
            <a:ext cx="1591030" cy="1539733"/>
          </a:xfrm>
          <a:prstGeom prst="ellipse">
            <a:avLst/>
          </a:prstGeom>
          <a:gradFill rotWithShape="1">
            <a:gsLst>
              <a:gs pos="0">
                <a:schemeClr val="hlink">
                  <a:gamma/>
                  <a:shade val="63529"/>
                  <a:invGamma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 w="38100" algn="ctr">
            <a:noFill/>
            <a:round/>
            <a:headEnd/>
            <a:tailEnd/>
          </a:ln>
          <a:effectLst/>
        </p:spPr>
        <p:txBody>
          <a:bodyPr anchor="ctr">
            <a:spAutoFit/>
          </a:bodyPr>
          <a:lstStyle/>
          <a:p>
            <a:endParaRPr lang="es-MX"/>
          </a:p>
        </p:txBody>
      </p:sp>
      <p:grpSp>
        <p:nvGrpSpPr>
          <p:cNvPr id="5" name="Group 44"/>
          <p:cNvGrpSpPr>
            <a:grpSpLocks/>
          </p:cNvGrpSpPr>
          <p:nvPr/>
        </p:nvGrpSpPr>
        <p:grpSpPr bwMode="auto">
          <a:xfrm>
            <a:off x="3768027" y="3364197"/>
            <a:ext cx="1432674" cy="1386483"/>
            <a:chOff x="2416" y="1974"/>
            <a:chExt cx="959" cy="959"/>
          </a:xfrm>
        </p:grpSpPr>
        <p:sp>
          <p:nvSpPr>
            <p:cNvPr id="72736" name="Oval 32"/>
            <p:cNvSpPr>
              <a:spLocks noChangeArrowheads="1"/>
            </p:cNvSpPr>
            <p:nvPr/>
          </p:nvSpPr>
          <p:spPr bwMode="gray">
            <a:xfrm>
              <a:off x="2416" y="1974"/>
              <a:ext cx="959" cy="959"/>
            </a:xfrm>
            <a:prstGeom prst="ellipse">
              <a:avLst/>
            </a:prstGeom>
            <a:solidFill>
              <a:srgbClr val="333333"/>
            </a:solidFill>
            <a:ln w="38100" algn="ctr">
              <a:noFill/>
              <a:round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endParaRPr lang="es-MX"/>
            </a:p>
          </p:txBody>
        </p:sp>
        <p:sp>
          <p:nvSpPr>
            <p:cNvPr id="72737" name="Oval 33"/>
            <p:cNvSpPr>
              <a:spLocks noChangeArrowheads="1"/>
            </p:cNvSpPr>
            <p:nvPr/>
          </p:nvSpPr>
          <p:spPr bwMode="gray">
            <a:xfrm>
              <a:off x="2430" y="1986"/>
              <a:ext cx="927" cy="928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shade val="46275"/>
                    <a:invGamma/>
                  </a:srgbClr>
                </a:gs>
                <a:gs pos="100000">
                  <a:srgbClr val="D6E1E2"/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s-MX"/>
            </a:p>
          </p:txBody>
        </p:sp>
        <p:sp>
          <p:nvSpPr>
            <p:cNvPr id="72738" name="Oval 34"/>
            <p:cNvSpPr>
              <a:spLocks noChangeArrowheads="1"/>
            </p:cNvSpPr>
            <p:nvPr/>
          </p:nvSpPr>
          <p:spPr bwMode="gray">
            <a:xfrm>
              <a:off x="2441" y="1992"/>
              <a:ext cx="906" cy="904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alpha val="0"/>
                  </a:srgbClr>
                </a:gs>
                <a:gs pos="100000">
                  <a:srgbClr val="D6E1E2">
                    <a:gamma/>
                    <a:tint val="34902"/>
                    <a:invGamma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s-MX"/>
            </a:p>
          </p:txBody>
        </p:sp>
        <p:sp>
          <p:nvSpPr>
            <p:cNvPr id="72739" name="Oval 35"/>
            <p:cNvSpPr>
              <a:spLocks noChangeArrowheads="1"/>
            </p:cNvSpPr>
            <p:nvPr/>
          </p:nvSpPr>
          <p:spPr bwMode="gray">
            <a:xfrm>
              <a:off x="2451" y="2001"/>
              <a:ext cx="861" cy="845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shade val="79216"/>
                    <a:invGamma/>
                  </a:srgbClr>
                </a:gs>
                <a:gs pos="100000">
                  <a:srgbClr val="D6E1E2">
                    <a:alpha val="48000"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s-MX"/>
            </a:p>
          </p:txBody>
        </p:sp>
        <p:sp>
          <p:nvSpPr>
            <p:cNvPr id="72740" name="Oval 36"/>
            <p:cNvSpPr>
              <a:spLocks noChangeArrowheads="1"/>
            </p:cNvSpPr>
            <p:nvPr/>
          </p:nvSpPr>
          <p:spPr bwMode="gray">
            <a:xfrm>
              <a:off x="2502" y="2024"/>
              <a:ext cx="765" cy="687"/>
            </a:xfrm>
            <a:prstGeom prst="ellipse">
              <a:avLst/>
            </a:prstGeom>
            <a:gradFill rotWithShape="1">
              <a:gsLst>
                <a:gs pos="0">
                  <a:srgbClr val="D6E1E2">
                    <a:gamma/>
                    <a:tint val="0"/>
                    <a:invGamma/>
                  </a:srgbClr>
                </a:gs>
                <a:gs pos="100000">
                  <a:srgbClr val="D6E1E2">
                    <a:alpha val="38000"/>
                  </a:srgbClr>
                </a:gs>
              </a:gsLst>
              <a:lin ang="5400000" scaled="1"/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s-MX"/>
            </a:p>
          </p:txBody>
        </p:sp>
      </p:grpSp>
      <p:sp>
        <p:nvSpPr>
          <p:cNvPr id="72741" name="Text Box 37"/>
          <p:cNvSpPr txBox="1">
            <a:spLocks noChangeArrowheads="1"/>
          </p:cNvSpPr>
          <p:nvPr/>
        </p:nvSpPr>
        <p:spPr bwMode="auto">
          <a:xfrm>
            <a:off x="3921196" y="3763227"/>
            <a:ext cx="11849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CO" sz="3600" dirty="0">
                <a:solidFill>
                  <a:srgbClr val="000000"/>
                </a:solidFill>
              </a:rPr>
              <a:t>PME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72742" name="Text Box 38"/>
          <p:cNvSpPr txBox="1">
            <a:spLocks noChangeArrowheads="1"/>
          </p:cNvSpPr>
          <p:nvPr/>
        </p:nvSpPr>
        <p:spPr bwMode="auto">
          <a:xfrm>
            <a:off x="397679" y="1830561"/>
            <a:ext cx="2874505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Arquitectura 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Flexible y escalable</a:t>
            </a:r>
          </a:p>
        </p:txBody>
      </p:sp>
      <p:sp>
        <p:nvSpPr>
          <p:cNvPr id="72744" name="Text Box 40"/>
          <p:cNvSpPr txBox="1">
            <a:spLocks noChangeArrowheads="1"/>
          </p:cNvSpPr>
          <p:nvPr/>
        </p:nvSpPr>
        <p:spPr bwMode="auto">
          <a:xfrm>
            <a:off x="622100" y="5555967"/>
            <a:ext cx="2650084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Monitoreo tiempo 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real</a:t>
            </a:r>
          </a:p>
        </p:txBody>
      </p:sp>
      <p:sp>
        <p:nvSpPr>
          <p:cNvPr id="30" name="1 Título"/>
          <p:cNvSpPr txBox="1">
            <a:spLocks/>
          </p:cNvSpPr>
          <p:nvPr/>
        </p:nvSpPr>
        <p:spPr>
          <a:xfrm>
            <a:off x="67238" y="445"/>
            <a:ext cx="8280000" cy="115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Presentación de la Solución: </a:t>
            </a:r>
            <a:br>
              <a:rPr kumimoji="0" lang="es-CO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</a:br>
            <a:r>
              <a:rPr kumimoji="0" lang="es-CO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Power</a:t>
            </a:r>
            <a:r>
              <a:rPr kumimoji="0" lang="es-CO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 </a:t>
            </a:r>
            <a:r>
              <a:rPr kumimoji="0" lang="es-CO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Monitoring</a:t>
            </a:r>
            <a:r>
              <a:rPr kumimoji="0" lang="es-CO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 </a:t>
            </a:r>
            <a:r>
              <a:rPr kumimoji="0" lang="es-CO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Expert</a:t>
            </a:r>
            <a:r>
              <a:rPr kumimoji="0" lang="es-CO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Arial" pitchFamily="34" charset="0"/>
              </a:rPr>
              <a:t> v8.0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Arial" pitchFamily="34" charset="0"/>
            </a:endParaRPr>
          </a:p>
        </p:txBody>
      </p:sp>
      <p:sp>
        <p:nvSpPr>
          <p:cNvPr id="32" name="Text Box 40"/>
          <p:cNvSpPr txBox="1">
            <a:spLocks noChangeArrowheads="1"/>
          </p:cNvSpPr>
          <p:nvPr/>
        </p:nvSpPr>
        <p:spPr bwMode="auto">
          <a:xfrm>
            <a:off x="6399574" y="3598725"/>
            <a:ext cx="2666114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Alarmas y registro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De eventos</a:t>
            </a:r>
          </a:p>
        </p:txBody>
      </p:sp>
      <p:grpSp>
        <p:nvGrpSpPr>
          <p:cNvPr id="33" name="Group 25"/>
          <p:cNvGrpSpPr>
            <a:grpSpLocks/>
          </p:cNvGrpSpPr>
          <p:nvPr/>
        </p:nvGrpSpPr>
        <p:grpSpPr bwMode="auto">
          <a:xfrm>
            <a:off x="5442734" y="2606620"/>
            <a:ext cx="339121" cy="328187"/>
            <a:chOff x="3515" y="3521"/>
            <a:chExt cx="227" cy="227"/>
          </a:xfrm>
        </p:grpSpPr>
        <p:sp>
          <p:nvSpPr>
            <p:cNvPr id="34" name="Oval 26"/>
            <p:cNvSpPr>
              <a:spLocks noChangeArrowheads="1"/>
            </p:cNvSpPr>
            <p:nvPr/>
          </p:nvSpPr>
          <p:spPr bwMode="gray">
            <a:xfrm>
              <a:off x="3515" y="3521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35" name="Oval 27"/>
            <p:cNvSpPr>
              <a:spLocks noChangeArrowheads="1"/>
            </p:cNvSpPr>
            <p:nvPr/>
          </p:nvSpPr>
          <p:spPr bwMode="gray">
            <a:xfrm>
              <a:off x="3525" y="3540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sp>
        <p:nvSpPr>
          <p:cNvPr id="36" name="AutoShape 6"/>
          <p:cNvSpPr>
            <a:spLocks noChangeArrowheads="1"/>
          </p:cNvSpPr>
          <p:nvPr/>
        </p:nvSpPr>
        <p:spPr bwMode="gray">
          <a:xfrm rot="18944141">
            <a:off x="4902727" y="3035964"/>
            <a:ext cx="721434" cy="271894"/>
          </a:xfrm>
          <a:prstGeom prst="rightArrow">
            <a:avLst>
              <a:gd name="adj1" fmla="val 35167"/>
              <a:gd name="adj2" fmla="val 111029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sp>
        <p:nvSpPr>
          <p:cNvPr id="37" name="Text Box 40"/>
          <p:cNvSpPr txBox="1">
            <a:spLocks noChangeArrowheads="1"/>
          </p:cNvSpPr>
          <p:nvPr/>
        </p:nvSpPr>
        <p:spPr bwMode="auto">
          <a:xfrm>
            <a:off x="5616651" y="1735141"/>
            <a:ext cx="3438762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Reportes predefinidos y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personalizables</a:t>
            </a:r>
          </a:p>
        </p:txBody>
      </p:sp>
      <p:grpSp>
        <p:nvGrpSpPr>
          <p:cNvPr id="39" name="Group 25"/>
          <p:cNvGrpSpPr>
            <a:grpSpLocks/>
          </p:cNvGrpSpPr>
          <p:nvPr/>
        </p:nvGrpSpPr>
        <p:grpSpPr bwMode="auto">
          <a:xfrm>
            <a:off x="6060453" y="3918682"/>
            <a:ext cx="339121" cy="328187"/>
            <a:chOff x="3515" y="3521"/>
            <a:chExt cx="227" cy="227"/>
          </a:xfrm>
        </p:grpSpPr>
        <p:sp>
          <p:nvSpPr>
            <p:cNvPr id="40" name="Oval 26"/>
            <p:cNvSpPr>
              <a:spLocks noChangeArrowheads="1"/>
            </p:cNvSpPr>
            <p:nvPr/>
          </p:nvSpPr>
          <p:spPr bwMode="gray">
            <a:xfrm>
              <a:off x="3515" y="3521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41" name="Oval 27"/>
            <p:cNvSpPr>
              <a:spLocks noChangeArrowheads="1"/>
            </p:cNvSpPr>
            <p:nvPr/>
          </p:nvSpPr>
          <p:spPr bwMode="gray">
            <a:xfrm>
              <a:off x="3525" y="3540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sp>
        <p:nvSpPr>
          <p:cNvPr id="42" name="AutoShape 4"/>
          <p:cNvSpPr>
            <a:spLocks noChangeArrowheads="1"/>
          </p:cNvSpPr>
          <p:nvPr/>
        </p:nvSpPr>
        <p:spPr bwMode="gray">
          <a:xfrm>
            <a:off x="5324081" y="3946151"/>
            <a:ext cx="721433" cy="271894"/>
          </a:xfrm>
          <a:prstGeom prst="rightArrow">
            <a:avLst>
              <a:gd name="adj1" fmla="val 35167"/>
              <a:gd name="adj2" fmla="val 111028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grpSp>
        <p:nvGrpSpPr>
          <p:cNvPr id="43" name="Group 25"/>
          <p:cNvGrpSpPr>
            <a:grpSpLocks/>
          </p:cNvGrpSpPr>
          <p:nvPr/>
        </p:nvGrpSpPr>
        <p:grpSpPr bwMode="auto">
          <a:xfrm>
            <a:off x="2522840" y="3918682"/>
            <a:ext cx="339121" cy="328187"/>
            <a:chOff x="3515" y="3521"/>
            <a:chExt cx="227" cy="227"/>
          </a:xfrm>
        </p:grpSpPr>
        <p:sp>
          <p:nvSpPr>
            <p:cNvPr id="44" name="Oval 26"/>
            <p:cNvSpPr>
              <a:spLocks noChangeArrowheads="1"/>
            </p:cNvSpPr>
            <p:nvPr/>
          </p:nvSpPr>
          <p:spPr bwMode="gray">
            <a:xfrm>
              <a:off x="3515" y="3521"/>
              <a:ext cx="227" cy="227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/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45" name="Oval 27"/>
            <p:cNvSpPr>
              <a:spLocks noChangeArrowheads="1"/>
            </p:cNvSpPr>
            <p:nvPr/>
          </p:nvSpPr>
          <p:spPr bwMode="gray">
            <a:xfrm>
              <a:off x="3525" y="3540"/>
              <a:ext cx="141" cy="142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33725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MX"/>
            </a:p>
          </p:txBody>
        </p:sp>
      </p:grpSp>
      <p:sp>
        <p:nvSpPr>
          <p:cNvPr id="46" name="AutoShape 4"/>
          <p:cNvSpPr>
            <a:spLocks noChangeArrowheads="1"/>
          </p:cNvSpPr>
          <p:nvPr/>
        </p:nvSpPr>
        <p:spPr bwMode="gray">
          <a:xfrm rot="10800000">
            <a:off x="2847902" y="3946151"/>
            <a:ext cx="721433" cy="271894"/>
          </a:xfrm>
          <a:prstGeom prst="rightArrow">
            <a:avLst>
              <a:gd name="adj1" fmla="val 35167"/>
              <a:gd name="adj2" fmla="val 111028"/>
            </a:avLst>
          </a:prstGeom>
          <a:gradFill rotWithShape="1">
            <a:gsLst>
              <a:gs pos="0">
                <a:schemeClr val="tx2">
                  <a:gamma/>
                  <a:shade val="89020"/>
                  <a:invGamma/>
                  <a:alpha val="0"/>
                </a:schemeClr>
              </a:gs>
              <a:gs pos="100000">
                <a:schemeClr val="tx2"/>
              </a:gs>
            </a:gsLst>
            <a:lin ang="0" scaled="1"/>
          </a:gradFill>
          <a:ln w="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s-MX"/>
          </a:p>
        </p:txBody>
      </p:sp>
      <p:sp>
        <p:nvSpPr>
          <p:cNvPr id="47" name="Text Box 40"/>
          <p:cNvSpPr txBox="1">
            <a:spLocks noChangeArrowheads="1"/>
          </p:cNvSpPr>
          <p:nvPr/>
        </p:nvSpPr>
        <p:spPr bwMode="auto">
          <a:xfrm>
            <a:off x="397679" y="3381546"/>
            <a:ext cx="1981633" cy="120032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Tendencias 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(tiempo real /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Históricos)</a:t>
            </a:r>
          </a:p>
        </p:txBody>
      </p:sp>
      <p:sp>
        <p:nvSpPr>
          <p:cNvPr id="49" name="Text Box 40"/>
          <p:cNvSpPr txBox="1">
            <a:spLocks noChangeArrowheads="1"/>
          </p:cNvSpPr>
          <p:nvPr/>
        </p:nvSpPr>
        <p:spPr bwMode="auto">
          <a:xfrm>
            <a:off x="4469592" y="5678856"/>
            <a:ext cx="4028667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Integración </a:t>
            </a:r>
          </a:p>
          <a:p>
            <a:pPr algn="ctr" eaLnBrk="0" hangingPunct="0"/>
            <a:r>
              <a:rPr lang="es-ES" sz="2400" dirty="0">
                <a:solidFill>
                  <a:schemeClr val="tx2"/>
                </a:solidFill>
                <a:cs typeface="Arial" pitchFamily="34" charset="0"/>
              </a:rPr>
              <a:t>(OPC , ODBC, XML,PQDIF)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51400" y="332570"/>
            <a:ext cx="6444320" cy="1152000"/>
          </a:xfrm>
        </p:spPr>
        <p:txBody>
          <a:bodyPr/>
          <a:lstStyle/>
          <a:p>
            <a:r>
              <a:rPr lang="es-CO" dirty="0"/>
              <a:t>Aplicaciones</a:t>
            </a:r>
            <a:br>
              <a:rPr lang="es-CO" dirty="0"/>
            </a:br>
            <a:r>
              <a:rPr lang="en-US" dirty="0" err="1"/>
              <a:t>Gestión</a:t>
            </a:r>
            <a:r>
              <a:rPr lang="en-US" dirty="0"/>
              <a:t> de </a:t>
            </a:r>
            <a:r>
              <a:rPr lang="en-US" dirty="0" err="1"/>
              <a:t>Energía</a:t>
            </a:r>
            <a:r>
              <a:rPr lang="en-US" dirty="0"/>
              <a:t> y </a:t>
            </a:r>
            <a:r>
              <a:rPr lang="en-US" dirty="0" err="1"/>
              <a:t>Costos</a:t>
            </a:r>
            <a:br>
              <a:rPr lang="en-US" dirty="0"/>
            </a:b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51400" y="1224000"/>
            <a:ext cx="5410980" cy="4860000"/>
          </a:xfrm>
        </p:spPr>
        <p:txBody>
          <a:bodyPr>
            <a:normAutofit fontScale="92500"/>
          </a:bodyPr>
          <a:lstStyle/>
          <a:p>
            <a:pPr>
              <a:buNone/>
            </a:pPr>
            <a:endParaRPr lang="en-US" sz="2400" dirty="0">
              <a:solidFill>
                <a:schemeClr val="tx2"/>
              </a:solidFill>
              <a:latin typeface="+mj-lt"/>
              <a:ea typeface="+mj-ea"/>
            </a:endParaRPr>
          </a:p>
          <a:p>
            <a:pPr algn="just"/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Recolección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automática</a:t>
            </a:r>
            <a:r>
              <a:rPr lang="en-US" sz="2200" dirty="0">
                <a:solidFill>
                  <a:schemeClr val="tx2"/>
                </a:solidFill>
              </a:rPr>
              <a:t> de </a:t>
            </a:r>
            <a:r>
              <a:rPr lang="en-US" sz="2200" dirty="0" err="1">
                <a:solidFill>
                  <a:schemeClr val="tx2"/>
                </a:solidFill>
              </a:rPr>
              <a:t>datos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n-US" sz="2200" dirty="0" err="1">
                <a:solidFill>
                  <a:schemeClr val="tx2"/>
                </a:solidFill>
              </a:rPr>
              <a:t>cálculo</a:t>
            </a:r>
            <a:r>
              <a:rPr lang="en-US" sz="2200" dirty="0">
                <a:solidFill>
                  <a:schemeClr val="tx2"/>
                </a:solidFill>
              </a:rPr>
              <a:t> y </a:t>
            </a:r>
            <a:r>
              <a:rPr lang="en-US" sz="2200" dirty="0" err="1">
                <a:solidFill>
                  <a:schemeClr val="tx2"/>
                </a:solidFill>
              </a:rPr>
              <a:t>reportes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departamento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oficina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proceso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s-ES" sz="2200" dirty="0">
                <a:solidFill>
                  <a:schemeClr val="tx2"/>
                </a:solidFill>
              </a:rPr>
              <a:t>por turno, por línea de producción o por </a:t>
            </a:r>
            <a:r>
              <a:rPr lang="en-US" sz="2200" dirty="0" err="1">
                <a:solidFill>
                  <a:schemeClr val="tx2"/>
                </a:solidFill>
              </a:rPr>
              <a:t>equipo</a:t>
            </a:r>
            <a:r>
              <a:rPr lang="en-US" sz="2200" dirty="0">
                <a:solidFill>
                  <a:schemeClr val="tx2"/>
                </a:solidFill>
              </a:rPr>
              <a:t>. (</a:t>
            </a:r>
            <a:r>
              <a:rPr lang="en-US" sz="2200" dirty="0" err="1">
                <a:solidFill>
                  <a:schemeClr val="tx2"/>
                </a:solidFill>
              </a:rPr>
              <a:t>Jerarquías</a:t>
            </a:r>
            <a:r>
              <a:rPr lang="en-US" sz="2200" dirty="0">
                <a:solidFill>
                  <a:schemeClr val="tx2"/>
                </a:solidFill>
              </a:rPr>
              <a:t>)</a:t>
            </a: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 Determina el impacto real de los precios de energía en cada línea de producción.</a:t>
            </a:r>
          </a:p>
          <a:p>
            <a:pPr algn="just"/>
            <a:r>
              <a:rPr lang="es-ES" sz="2200" dirty="0">
                <a:solidFill>
                  <a:schemeClr val="tx2"/>
                </a:solidFill>
              </a:rPr>
              <a:t>Integración de costos de combustible, </a:t>
            </a:r>
            <a:r>
              <a:rPr lang="en-US" sz="2200" dirty="0" err="1">
                <a:solidFill>
                  <a:schemeClr val="tx2"/>
                </a:solidFill>
              </a:rPr>
              <a:t>recaudaciones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por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mantenimiento</a:t>
            </a:r>
            <a:r>
              <a:rPr lang="en-US" sz="2200" dirty="0">
                <a:solidFill>
                  <a:schemeClr val="tx2"/>
                </a:solidFill>
              </a:rPr>
              <a:t> del </a:t>
            </a:r>
            <a:r>
              <a:rPr lang="en-US" sz="2200" dirty="0" err="1">
                <a:solidFill>
                  <a:schemeClr val="tx2"/>
                </a:solidFill>
              </a:rPr>
              <a:t>medio</a:t>
            </a:r>
            <a:r>
              <a:rPr lang="en-US" sz="2200" dirty="0">
                <a:solidFill>
                  <a:schemeClr val="tx2"/>
                </a:solidFill>
              </a:rPr>
              <a:t> </a:t>
            </a:r>
            <a:r>
              <a:rPr lang="en-US" sz="2200" dirty="0" err="1">
                <a:solidFill>
                  <a:schemeClr val="tx2"/>
                </a:solidFill>
              </a:rPr>
              <a:t>ambiente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  <a:p>
            <a:r>
              <a:rPr lang="es-ES" sz="2200" dirty="0">
                <a:solidFill>
                  <a:schemeClr val="tx2"/>
                </a:solidFill>
              </a:rPr>
              <a:t> Participación en la compra de energía </a:t>
            </a:r>
            <a:r>
              <a:rPr lang="en-US" sz="2200" dirty="0">
                <a:solidFill>
                  <a:schemeClr val="tx2"/>
                </a:solidFill>
              </a:rPr>
              <a:t>en el </a:t>
            </a:r>
            <a:r>
              <a:rPr lang="en-US" sz="2200" dirty="0" err="1">
                <a:solidFill>
                  <a:schemeClr val="tx2"/>
                </a:solidFill>
              </a:rPr>
              <a:t>mercado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  <a:p>
            <a:r>
              <a:rPr lang="es-ES" sz="2200" dirty="0">
                <a:solidFill>
                  <a:schemeClr val="tx2"/>
                </a:solidFill>
              </a:rPr>
              <a:t> Comparación entre oferta de energía para determinar cual ofrece mejores </a:t>
            </a:r>
            <a:r>
              <a:rPr lang="en-US" sz="2200" dirty="0" err="1">
                <a:solidFill>
                  <a:schemeClr val="tx2"/>
                </a:solidFill>
              </a:rPr>
              <a:t>beneficios</a:t>
            </a:r>
            <a:r>
              <a:rPr lang="en-US" sz="2200" dirty="0">
                <a:solidFill>
                  <a:schemeClr val="tx2"/>
                </a:solidFill>
              </a:rPr>
              <a:t>.</a:t>
            </a:r>
          </a:p>
          <a:p>
            <a:pPr algn="just">
              <a:buNone/>
            </a:pP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D3C79-85DA-4718-ACA1-ECDE73CFA9B6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7"/>
          <p:cNvPicPr>
            <a:picLocks/>
          </p:cNvPicPr>
          <p:nvPr/>
        </p:nvPicPr>
        <p:blipFill>
          <a:blip r:embed="rId2" cstate="print"/>
          <a:srcRect l="64646"/>
          <a:stretch>
            <a:fillRect/>
          </a:stretch>
        </p:blipFill>
        <p:spPr bwMode="auto">
          <a:xfrm>
            <a:off x="5796170" y="1224000"/>
            <a:ext cx="3024420" cy="48609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coBusiness Global Training Template">
  <a:themeElements>
    <a:clrScheme name="Power Solutions Global Training">
      <a:dk1>
        <a:srgbClr val="009530"/>
      </a:dk1>
      <a:lt1>
        <a:srgbClr val="FFFFFF"/>
      </a:lt1>
      <a:dk2>
        <a:srgbClr val="626469"/>
      </a:dk2>
      <a:lt2>
        <a:srgbClr val="9FA0A4"/>
      </a:lt2>
      <a:accent1>
        <a:srgbClr val="4FA600"/>
      </a:accent1>
      <a:accent2>
        <a:srgbClr val="42B4E6"/>
      </a:accent2>
      <a:accent3>
        <a:srgbClr val="FFD100"/>
      </a:accent3>
      <a:accent4>
        <a:srgbClr val="E47F00"/>
      </a:accent4>
      <a:accent5>
        <a:srgbClr val="B10043"/>
      </a:accent5>
      <a:accent6>
        <a:srgbClr val="87D200"/>
      </a:accent6>
      <a:hlink>
        <a:srgbClr val="0070C0"/>
      </a:hlink>
      <a:folHlink>
        <a:srgbClr val="7030A0"/>
      </a:folHlink>
    </a:clrScheme>
    <a:fontScheme name="Schneid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tx2"/>
          </a:solidFill>
          <a:headEnd w="lg" len="lg"/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chneider Electric 1">
    <a:dk1>
      <a:sysClr val="windowText" lastClr="000000"/>
    </a:dk1>
    <a:lt1>
      <a:sysClr val="window" lastClr="FFFFFF"/>
    </a:lt1>
    <a:dk2>
      <a:srgbClr val="87D200"/>
    </a:dk2>
    <a:lt2>
      <a:srgbClr val="009530"/>
    </a:lt2>
    <a:accent1>
      <a:srgbClr val="FFD100"/>
    </a:accent1>
    <a:accent2>
      <a:srgbClr val="E48900"/>
    </a:accent2>
    <a:accent3>
      <a:srgbClr val="B10043"/>
    </a:accent3>
    <a:accent4>
      <a:srgbClr val="42B4E6"/>
    </a:accent4>
    <a:accent5>
      <a:srgbClr val="626469"/>
    </a:accent5>
    <a:accent6>
      <a:srgbClr val="9FA0A4"/>
    </a:accent6>
    <a:hlink>
      <a:srgbClr val="4FA600"/>
    </a:hlink>
    <a:folHlink>
      <a:srgbClr val="7D7F6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EcoBusiness Global Training Template</Template>
  <TotalTime>584</TotalTime>
  <Words>921</Words>
  <Application>Microsoft Office PowerPoint</Application>
  <PresentationFormat>Presentación en pantalla (4:3)</PresentationFormat>
  <Paragraphs>132</Paragraphs>
  <Slides>16</Slides>
  <Notes>3</Notes>
  <HiddenSlides>1</HiddenSlides>
  <MMClips>0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Alleyn Book</vt:lpstr>
      <vt:lpstr>Alleyn Regular</vt:lpstr>
      <vt:lpstr>Arial</vt:lpstr>
      <vt:lpstr>Arial Black</vt:lpstr>
      <vt:lpstr>Calibri</vt:lpstr>
      <vt:lpstr>EcoBusiness Global Training Template</vt:lpstr>
      <vt:lpstr>Visio</vt:lpstr>
      <vt:lpstr>Sistema de Gestión de Energía </vt:lpstr>
      <vt:lpstr>Agenda</vt:lpstr>
      <vt:lpstr>Contexto</vt:lpstr>
      <vt:lpstr>Definición</vt:lpstr>
      <vt:lpstr>Presentación de la Solución:  Power Monitoring Expert v8.0</vt:lpstr>
      <vt:lpstr>Presentación de la Solución:  Power Monitoring Expert v8.0</vt:lpstr>
      <vt:lpstr>Presentación de la Solución:  Power Monitoring Expert v8.0</vt:lpstr>
      <vt:lpstr>Presentación de PowerPoint</vt:lpstr>
      <vt:lpstr>Aplicaciones Gestión de Energía y Costos </vt:lpstr>
      <vt:lpstr>Aplicaciones Gestión de la red de D-E</vt:lpstr>
      <vt:lpstr>Aplicaciones  Gestión de la red de D-E</vt:lpstr>
      <vt:lpstr>Aplicaciones Gestión de Activos  </vt:lpstr>
      <vt:lpstr>Beneficios - I</vt:lpstr>
      <vt:lpstr>Beneficios - II</vt:lpstr>
      <vt:lpstr>Power Monitoring Expert 8.0  </vt:lpstr>
      <vt:lpstr>Listado de Necesidades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 Monitoring Expert Installation &amp; Commissioning</dc:title>
  <dc:creator>Andrew Garbutt</dc:creator>
  <cp:lastModifiedBy>E3P</cp:lastModifiedBy>
  <cp:revision>144</cp:revision>
  <dcterms:created xsi:type="dcterms:W3CDTF">2014-04-14T20:59:13Z</dcterms:created>
  <dcterms:modified xsi:type="dcterms:W3CDTF">2021-12-06T21:08:28Z</dcterms:modified>
</cp:coreProperties>
</file>

<file path=docProps/thumbnail.jpeg>
</file>